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69" r:id="rId5"/>
    <p:sldId id="270" r:id="rId6"/>
    <p:sldId id="265" r:id="rId7"/>
    <p:sldId id="260" r:id="rId8"/>
    <p:sldId id="261" r:id="rId9"/>
    <p:sldId id="262" r:id="rId10"/>
    <p:sldId id="263" r:id="rId11"/>
    <p:sldId id="264" r:id="rId12"/>
    <p:sldId id="267" r:id="rId13"/>
    <p:sldId id="258" r:id="rId14"/>
    <p:sldId id="259"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EFF"/>
    <a:srgbClr val="CDFFD4"/>
    <a:srgbClr val="82DAFF"/>
    <a:srgbClr val="FFDF00"/>
    <a:srgbClr val="FFA1B6"/>
    <a:srgbClr val="FF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p:cViewPr>
        <p:scale>
          <a:sx n="76" d="100"/>
          <a:sy n="76" d="100"/>
        </p:scale>
        <p:origin x="129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ACF15-E8A2-76D8-B540-17C8CBD6EEE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A0BB35A-358E-DED3-7733-491DEF7E4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419DD7-FF0B-A9F4-ED7F-7A39C5DA00BF}"/>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499D8A99-2BEC-1ED0-6F46-54CF7E828F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3669F8-2F5A-C692-EDF4-47F6BE2D5A3D}"/>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81923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B2D4D-A721-7D60-260A-69F2E499A2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D9157D-D63B-8FB9-6B3A-1BEC5E6D505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6C1215-A8EA-B792-60C0-6BFE7F5FD9FF}"/>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F8156AF2-FF68-F9C7-1548-3D371A3364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F99A4F-6D88-7265-06E8-CF62E5E979F1}"/>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251856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D1F543-2555-3A01-B1D5-948EF4680EA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0950753-976A-CCDD-8BB3-9BF2EB2BA61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A3A070-C31C-133D-FBA3-160CA455135C}"/>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F807CCF4-29CD-32B4-9513-AC01D09AF4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B9E999-2590-9D35-1265-5C7698DEE7DE}"/>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1575318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2C5274-E4E2-32AA-9904-204A9791AF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A5074B4-B722-9B7F-8676-E265CB57A00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523826-CAFC-DCBC-71F6-E232EEA7D5FC}"/>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ADB29972-3B80-0496-7110-6120F94ADD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FE3D8DE-4B45-F446-E18D-F27BC00A5B3A}"/>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51938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CE92B-5B59-55B0-9CCD-D0B8F75D327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8B3F0A5-E4E7-5BEF-3BFF-C29EF3B2CD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C8CECE-38C0-3CBF-0BA2-69007FD452A2}"/>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CA8138D5-5212-21AC-70F4-5293E1BE89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185D56-C426-B0F2-E49D-D9074C990AAE}"/>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221892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137E6-73A6-1199-3B71-1673DCDB1C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9637CC3-AE0C-EAB6-5A56-0A1AA51BDB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1855322-77F4-13CC-5A28-EE76FAD5657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09D8ED4-20FA-BD3B-751F-D38116573A16}"/>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6" name="フッター プレースホルダー 5">
            <a:extLst>
              <a:ext uri="{FF2B5EF4-FFF2-40B4-BE49-F238E27FC236}">
                <a16:creationId xmlns:a16="http://schemas.microsoft.com/office/drawing/2014/main" id="{6ECC099D-9608-9701-FB7D-ABAFB1DBA57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270D59-B06F-E77B-4374-24EF35F85712}"/>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377665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9C18C-043A-5F4C-29AA-5335C9A3845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B842E51-4943-2EC4-9A83-4A7D9BE30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C8CCFDD-3377-9993-770A-DF0E79EF635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CCE0B01-29B0-0A2D-6345-DCB8B6B15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BDDD84D-01D3-9C7A-9DDC-72C75047A82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D2782E5-5FF5-0D05-915A-E2E9808621EC}"/>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8" name="フッター プレースホルダー 7">
            <a:extLst>
              <a:ext uri="{FF2B5EF4-FFF2-40B4-BE49-F238E27FC236}">
                <a16:creationId xmlns:a16="http://schemas.microsoft.com/office/drawing/2014/main" id="{0BCB8BEB-3CEE-A6D3-6561-1FF8D01B7B2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F62DA6E-8F1B-D067-F78F-5DAA10E99786}"/>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238363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937A49-D0FF-FAD8-DC11-108A81DBFCE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914BC3-D53F-2747-CD27-0D6F8330250C}"/>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4" name="フッター プレースホルダー 3">
            <a:extLst>
              <a:ext uri="{FF2B5EF4-FFF2-40B4-BE49-F238E27FC236}">
                <a16:creationId xmlns:a16="http://schemas.microsoft.com/office/drawing/2014/main" id="{FD1B16D7-B22B-7C60-82C3-28CFE242C0D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6544704-3A95-A40C-286B-EC1F34131AEC}"/>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13878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7C2B037-5F7F-D88D-84CB-FF7B289B348E}"/>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3" name="フッター プレースホルダー 2">
            <a:extLst>
              <a:ext uri="{FF2B5EF4-FFF2-40B4-BE49-F238E27FC236}">
                <a16:creationId xmlns:a16="http://schemas.microsoft.com/office/drawing/2014/main" id="{E48AF181-7CAA-0A26-EEEF-C5E63D8A4A0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DFD7D5-CAA4-7439-A572-02C072CA8AEB}"/>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297559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42F85-4C28-9C19-CAA3-7E1F30C51A0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5650A4-8B00-2971-7ABE-9CE0EDBA6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ACD035C-8ED2-3C9D-961E-DEEFFBABD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689FC32-2DA7-B433-4703-1DCF43600CF4}"/>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6" name="フッター プレースホルダー 5">
            <a:extLst>
              <a:ext uri="{FF2B5EF4-FFF2-40B4-BE49-F238E27FC236}">
                <a16:creationId xmlns:a16="http://schemas.microsoft.com/office/drawing/2014/main" id="{DCF7375A-DD03-5A8C-6482-A80F75575BC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298D63-3FE6-D8B2-BD6F-4E206954D14D}"/>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86870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2BD51-1FC2-EEE2-A527-DFD8F3BECD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F9A009F-BC19-8BA4-77B0-839977C8F3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9CF3C57-F5F5-2596-604C-00E42FCFA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645E75E-05B3-4FD0-C635-4271C2111862}"/>
              </a:ext>
            </a:extLst>
          </p:cNvPr>
          <p:cNvSpPr>
            <a:spLocks noGrp="1"/>
          </p:cNvSpPr>
          <p:nvPr>
            <p:ph type="dt" sz="half" idx="10"/>
          </p:nvPr>
        </p:nvSpPr>
        <p:spPr/>
        <p:txBody>
          <a:bodyPr/>
          <a:lstStyle/>
          <a:p>
            <a:fld id="{CF10A9B7-3A9F-C245-90CC-CCC997238AFA}" type="datetimeFigureOut">
              <a:rPr kumimoji="1" lang="ja-JP" altLang="en-US" smtClean="0"/>
              <a:t>2025/5/31</a:t>
            </a:fld>
            <a:endParaRPr kumimoji="1" lang="ja-JP" altLang="en-US"/>
          </a:p>
        </p:txBody>
      </p:sp>
      <p:sp>
        <p:nvSpPr>
          <p:cNvPr id="6" name="フッター プレースホルダー 5">
            <a:extLst>
              <a:ext uri="{FF2B5EF4-FFF2-40B4-BE49-F238E27FC236}">
                <a16:creationId xmlns:a16="http://schemas.microsoft.com/office/drawing/2014/main" id="{2D511A22-B9C1-6FC6-4A61-F0F0DB0BC4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13ECBF3-C3EC-29FD-FF5C-A7BF61D43AC5}"/>
              </a:ext>
            </a:extLst>
          </p:cNvPr>
          <p:cNvSpPr>
            <a:spLocks noGrp="1"/>
          </p:cNvSpPr>
          <p:nvPr>
            <p:ph type="sldNum" sz="quarter" idx="12"/>
          </p:nvPr>
        </p:nvSpPr>
        <p:spPr/>
        <p:txBody>
          <a:body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119696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054C01-FCD5-4C05-4983-AD6DC93F4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56E91D-BBB2-AFDA-1243-FABFF0DFF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DD9463-2F36-D92E-C9BB-2FB845069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0A9B7-3A9F-C245-90CC-CCC997238AFA}" type="datetimeFigureOut">
              <a:rPr kumimoji="1" lang="ja-JP" altLang="en-US" smtClean="0"/>
              <a:t>2025/5/31</a:t>
            </a:fld>
            <a:endParaRPr kumimoji="1" lang="ja-JP" altLang="en-US"/>
          </a:p>
        </p:txBody>
      </p:sp>
      <p:sp>
        <p:nvSpPr>
          <p:cNvPr id="5" name="フッター プレースホルダー 4">
            <a:extLst>
              <a:ext uri="{FF2B5EF4-FFF2-40B4-BE49-F238E27FC236}">
                <a16:creationId xmlns:a16="http://schemas.microsoft.com/office/drawing/2014/main" id="{F37B3D96-2F27-95B2-37B0-1B387D394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B686EE8-9398-F19F-1952-CF0D2F64F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F14BD-63BF-9B43-B34C-0C95DE85E5C2}" type="slidenum">
              <a:rPr kumimoji="1" lang="ja-JP" altLang="en-US" smtClean="0"/>
              <a:t>‹#›</a:t>
            </a:fld>
            <a:endParaRPr kumimoji="1" lang="ja-JP" altLang="en-US"/>
          </a:p>
        </p:txBody>
      </p:sp>
    </p:spTree>
    <p:extLst>
      <p:ext uri="{BB962C8B-B14F-4D97-AF65-F5344CB8AC3E}">
        <p14:creationId xmlns:p14="http://schemas.microsoft.com/office/powerpoint/2010/main" val="17048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EADFC55-BB7A-1981-D9DE-2B2A144B3B3A}"/>
              </a:ext>
            </a:extLst>
          </p:cNvPr>
          <p:cNvSpPr txBox="1"/>
          <p:nvPr/>
        </p:nvSpPr>
        <p:spPr>
          <a:xfrm>
            <a:off x="1137920" y="5156998"/>
            <a:ext cx="9936480" cy="369332"/>
          </a:xfrm>
          <a:prstGeom prst="rect">
            <a:avLst/>
          </a:prstGeom>
          <a:noFill/>
        </p:spPr>
        <p:txBody>
          <a:bodyPr wrap="square">
            <a:spAutoFit/>
          </a:bodyPr>
          <a:lstStyle/>
          <a:p>
            <a:r>
              <a:rPr lang="ja-JP" altLang="en-US" spc="300">
                <a:solidFill>
                  <a:schemeClr val="bg2">
                    <a:lumMod val="25000"/>
                  </a:schemeClr>
                </a:solidFill>
                <a:latin typeface="FOT-Rodin ProN DB" panose="02020700000000000000" pitchFamily="18" charset="-128"/>
                <a:ea typeface="FOT-Rodin ProN DB" panose="02020700000000000000" pitchFamily="18" charset="-128"/>
              </a:rPr>
              <a:t>“キセキ”をたどろう </a:t>
            </a:r>
            <a:r>
              <a:rPr lang="en-US" altLang="ja-JP" spc="300" dirty="0">
                <a:solidFill>
                  <a:schemeClr val="bg2">
                    <a:lumMod val="25000"/>
                  </a:schemeClr>
                </a:solidFill>
                <a:latin typeface="FOT-Rodin ProN DB" panose="02020700000000000000" pitchFamily="18" charset="-128"/>
                <a:ea typeface="FOT-Rodin ProN DB" panose="02020700000000000000" pitchFamily="18" charset="-128"/>
              </a:rPr>
              <a:t>— </a:t>
            </a:r>
            <a:r>
              <a:rPr lang="ja-JP" altLang="en-US" spc="300">
                <a:solidFill>
                  <a:schemeClr val="bg2">
                    <a:lumMod val="25000"/>
                  </a:schemeClr>
                </a:solidFill>
                <a:latin typeface="FOT-Rodin ProN DB" panose="02020700000000000000" pitchFamily="18" charset="-128"/>
                <a:ea typeface="FOT-Rodin ProN DB" panose="02020700000000000000" pitchFamily="18" charset="-128"/>
              </a:rPr>
              <a:t>思い出を地図にする新プロジェクト「</a:t>
            </a:r>
            <a:r>
              <a:rPr lang="es-ES" altLang="ja-JP" spc="300" dirty="0" err="1">
                <a:solidFill>
                  <a:schemeClr val="bg2">
                    <a:lumMod val="25000"/>
                  </a:schemeClr>
                </a:solidFill>
                <a:latin typeface="FOT-Rodin ProN DB" panose="02020700000000000000" pitchFamily="18" charset="-128"/>
                <a:ea typeface="FOT-Rodin ProN DB" panose="02020700000000000000" pitchFamily="18" charset="-128"/>
              </a:rPr>
              <a:t>MeMOriA</a:t>
            </a:r>
            <a:r>
              <a:rPr lang="ja-JP" altLang="es-ES" spc="300">
                <a:solidFill>
                  <a:schemeClr val="bg2">
                    <a:lumMod val="25000"/>
                  </a:schemeClr>
                </a:solidFill>
                <a:latin typeface="FOT-Rodin ProN DB" panose="02020700000000000000" pitchFamily="18" charset="-128"/>
                <a:ea typeface="FOT-Rodin ProN DB" panose="02020700000000000000" pitchFamily="18" charset="-128"/>
              </a:rPr>
              <a:t>」</a:t>
            </a:r>
            <a:r>
              <a:rPr lang="ja-JP" altLang="en-US" spc="300">
                <a:solidFill>
                  <a:schemeClr val="bg2">
                    <a:lumMod val="25000"/>
                  </a:schemeClr>
                </a:solidFill>
                <a:latin typeface="FOT-Rodin ProN DB" panose="02020700000000000000" pitchFamily="18" charset="-128"/>
                <a:ea typeface="FOT-Rodin ProN DB" panose="02020700000000000000" pitchFamily="18" charset="-128"/>
              </a:rPr>
              <a:t>始動</a:t>
            </a:r>
          </a:p>
        </p:txBody>
      </p:sp>
      <p:sp>
        <p:nvSpPr>
          <p:cNvPr id="9" name="テキスト ボックス 8">
            <a:extLst>
              <a:ext uri="{FF2B5EF4-FFF2-40B4-BE49-F238E27FC236}">
                <a16:creationId xmlns:a16="http://schemas.microsoft.com/office/drawing/2014/main" id="{13960377-29DD-8035-D9C6-8A6A8CCA82C4}"/>
              </a:ext>
            </a:extLst>
          </p:cNvPr>
          <p:cNvSpPr txBox="1"/>
          <p:nvPr/>
        </p:nvSpPr>
        <p:spPr>
          <a:xfrm>
            <a:off x="4033520" y="6024273"/>
            <a:ext cx="4124960" cy="369332"/>
          </a:xfrm>
          <a:prstGeom prst="rect">
            <a:avLst/>
          </a:prstGeom>
          <a:noFill/>
        </p:spPr>
        <p:txBody>
          <a:bodyPr wrap="square">
            <a:spAutoFit/>
          </a:bodyPr>
          <a:lstStyle/>
          <a:p>
            <a:pPr algn="ctr"/>
            <a:r>
              <a:rPr lang="es-ES" altLang="ja-JP" spc="300" dirty="0" err="1">
                <a:solidFill>
                  <a:schemeClr val="bg2">
                    <a:lumMod val="25000"/>
                  </a:schemeClr>
                </a:solidFill>
                <a:latin typeface="Century Gothic" panose="020B0502020202020204" pitchFamily="34" charset="0"/>
              </a:rPr>
              <a:t>MeMOriA</a:t>
            </a:r>
            <a:endParaRPr lang="ja-JP" altLang="en-US" spc="300">
              <a:solidFill>
                <a:schemeClr val="bg2">
                  <a:lumMod val="25000"/>
                </a:schemeClr>
              </a:solidFill>
              <a:latin typeface="Century Gothic" panose="020B0502020202020204" pitchFamily="34" charset="0"/>
            </a:endParaRPr>
          </a:p>
        </p:txBody>
      </p:sp>
      <p:sp>
        <p:nvSpPr>
          <p:cNvPr id="13" name="テキスト ボックス 12">
            <a:extLst>
              <a:ext uri="{FF2B5EF4-FFF2-40B4-BE49-F238E27FC236}">
                <a16:creationId xmlns:a16="http://schemas.microsoft.com/office/drawing/2014/main" id="{E36D2E64-9E97-9B23-0473-ABA71CE0E7E6}"/>
              </a:ext>
            </a:extLst>
          </p:cNvPr>
          <p:cNvSpPr txBox="1"/>
          <p:nvPr/>
        </p:nvSpPr>
        <p:spPr>
          <a:xfrm>
            <a:off x="264160" y="315634"/>
            <a:ext cx="1686560" cy="307777"/>
          </a:xfrm>
          <a:prstGeom prst="rect">
            <a:avLst/>
          </a:prstGeom>
          <a:noFill/>
        </p:spPr>
        <p:txBody>
          <a:bodyPr wrap="square">
            <a:spAutoFit/>
          </a:bodyPr>
          <a:lstStyle/>
          <a:p>
            <a:r>
              <a:rPr lang="ja-JP" altLang="en-US" sz="1400">
                <a:solidFill>
                  <a:schemeClr val="bg2">
                    <a:lumMod val="25000"/>
                  </a:schemeClr>
                </a:solidFill>
                <a:latin typeface="Century Gothic" panose="020B0502020202020204" pitchFamily="34" charset="0"/>
              </a:rPr>
              <a:t>🌍</a:t>
            </a:r>
            <a:r>
              <a:rPr lang="en-US" altLang="ja-JP" sz="1400" dirty="0">
                <a:solidFill>
                  <a:schemeClr val="bg2">
                    <a:lumMod val="25000"/>
                  </a:schemeClr>
                </a:solidFill>
                <a:latin typeface="Century Gothic" panose="020B0502020202020204" pitchFamily="34" charset="0"/>
              </a:rPr>
              <a:t> press release</a:t>
            </a:r>
          </a:p>
        </p:txBody>
      </p:sp>
      <p:sp>
        <p:nvSpPr>
          <p:cNvPr id="15" name="テキスト ボックス 14">
            <a:extLst>
              <a:ext uri="{FF2B5EF4-FFF2-40B4-BE49-F238E27FC236}">
                <a16:creationId xmlns:a16="http://schemas.microsoft.com/office/drawing/2014/main" id="{3E5AA418-CEAE-D4C4-E32A-F306558E9212}"/>
              </a:ext>
            </a:extLst>
          </p:cNvPr>
          <p:cNvSpPr txBox="1"/>
          <p:nvPr/>
        </p:nvSpPr>
        <p:spPr>
          <a:xfrm>
            <a:off x="3048000" y="1220517"/>
            <a:ext cx="6096000" cy="3339376"/>
          </a:xfrm>
          <a:prstGeom prst="rect">
            <a:avLst/>
          </a:prstGeom>
          <a:noFill/>
        </p:spPr>
        <p:txBody>
          <a:bodyPr wrap="square">
            <a:spAutoFit/>
          </a:bodyPr>
          <a:lstStyle/>
          <a:p>
            <a:pPr algn="ctr"/>
            <a:r>
              <a:rPr lang="ja-JP" altLang="en-US" sz="9600" b="1" spc="600">
                <a:solidFill>
                  <a:srgbClr val="FF1100"/>
                </a:solidFill>
                <a:latin typeface="VDL-LogoG R" panose="020B0400000000000000" pitchFamily="34" charset="-128"/>
                <a:ea typeface="VDL-LogoG R" panose="020B0400000000000000" pitchFamily="34" charset="-128"/>
              </a:rPr>
              <a:t>キ</a:t>
            </a:r>
            <a:r>
              <a:rPr lang="ja-JP" altLang="en-US" sz="9600" b="1" spc="600">
                <a:solidFill>
                  <a:srgbClr val="FFA1B6"/>
                </a:solidFill>
                <a:latin typeface="VDL-LogoG R" panose="020B0400000000000000" pitchFamily="34" charset="-128"/>
                <a:ea typeface="VDL-LogoG R" panose="020B0400000000000000" pitchFamily="34" charset="-128"/>
              </a:rPr>
              <a:t>セ</a:t>
            </a:r>
            <a:r>
              <a:rPr lang="ja-JP" altLang="en-US" sz="9600" b="1" spc="600">
                <a:solidFill>
                  <a:srgbClr val="FFDF00"/>
                </a:solidFill>
                <a:latin typeface="VDL-LogoG R" panose="020B0400000000000000" pitchFamily="34" charset="-128"/>
                <a:ea typeface="VDL-LogoG R" panose="020B0400000000000000" pitchFamily="34" charset="-128"/>
              </a:rPr>
              <a:t>キ</a:t>
            </a:r>
            <a:r>
              <a:rPr lang="en-US" altLang="ja-JP" sz="11500" b="1" spc="1000" dirty="0">
                <a:solidFill>
                  <a:srgbClr val="CDFFD4"/>
                </a:solidFill>
                <a:latin typeface="VDL-LogoG R" panose="020B0400000000000000" pitchFamily="34" charset="-128"/>
                <a:ea typeface="VDL-LogoG R" panose="020B0400000000000000" pitchFamily="34" charset="-128"/>
              </a:rPr>
              <a:t>M</a:t>
            </a:r>
            <a:r>
              <a:rPr lang="en-US" altLang="ja-JP" sz="11500" b="1" spc="1000" dirty="0">
                <a:solidFill>
                  <a:srgbClr val="82DAFF"/>
                </a:solidFill>
                <a:latin typeface="VDL-LogoG R" panose="020B0400000000000000" pitchFamily="34" charset="-128"/>
                <a:ea typeface="VDL-LogoG R" panose="020B0400000000000000" pitchFamily="34" charset="-128"/>
              </a:rPr>
              <a:t>A</a:t>
            </a:r>
            <a:r>
              <a:rPr lang="en-US" altLang="ja-JP" sz="11500" b="1" spc="1000" dirty="0">
                <a:solidFill>
                  <a:srgbClr val="CFBEFF"/>
                </a:solidFill>
                <a:latin typeface="VDL-LogoG R" panose="020B0400000000000000" pitchFamily="34" charset="-128"/>
                <a:ea typeface="VDL-LogoG R" panose="020B0400000000000000" pitchFamily="34" charset="-128"/>
              </a:rPr>
              <a:t>P</a:t>
            </a:r>
            <a:endParaRPr lang="ja-JP" altLang="en-US" sz="11500" b="1" spc="1000">
              <a:solidFill>
                <a:srgbClr val="CFBEFF"/>
              </a:solidFill>
              <a:latin typeface="VDL-LogoG R" panose="020B0400000000000000" pitchFamily="34" charset="-128"/>
              <a:ea typeface="VDL-LogoG R" panose="020B0400000000000000" pitchFamily="34" charset="-128"/>
            </a:endParaRPr>
          </a:p>
        </p:txBody>
      </p:sp>
    </p:spTree>
    <p:extLst>
      <p:ext uri="{BB962C8B-B14F-4D97-AF65-F5344CB8AC3E}">
        <p14:creationId xmlns:p14="http://schemas.microsoft.com/office/powerpoint/2010/main" val="4184863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6D595D8-CC11-657F-9D9D-032BB35EE45A}"/>
              </a:ext>
            </a:extLst>
          </p:cNvPr>
          <p:cNvSpPr txBox="1"/>
          <p:nvPr/>
        </p:nvSpPr>
        <p:spPr>
          <a:xfrm>
            <a:off x="1081370" y="7304037"/>
            <a:ext cx="10347054" cy="5078313"/>
          </a:xfrm>
          <a:prstGeom prst="rect">
            <a:avLst/>
          </a:prstGeom>
          <a:noFill/>
        </p:spPr>
        <p:txBody>
          <a:bodyPr wrap="square">
            <a:spAutoFit/>
          </a:bodyPr>
          <a:lstStyle/>
          <a:p>
            <a:r>
              <a:rPr lang="es-ES" altLang="ja-JP" b="1" dirty="0" err="1">
                <a:effectLst/>
              </a:rPr>
              <a:t>Expected</a:t>
            </a:r>
            <a:r>
              <a:rPr lang="es-ES" altLang="ja-JP" b="1" dirty="0">
                <a:effectLst/>
              </a:rPr>
              <a:t> </a:t>
            </a:r>
            <a:r>
              <a:rPr lang="es-ES" altLang="ja-JP" b="1" dirty="0" err="1">
                <a:effectLst/>
              </a:rPr>
              <a:t>Effects</a:t>
            </a:r>
            <a:r>
              <a:rPr lang="es-ES" altLang="ja-JP" b="1" dirty="0">
                <a:effectLst/>
              </a:rPr>
              <a:t> and Future Outlook</a:t>
            </a:r>
            <a:endParaRPr lang="es-ES" altLang="ja-JP" dirty="0">
              <a:effectLst/>
            </a:endParaRPr>
          </a:p>
          <a:p>
            <a:r>
              <a:rPr lang="es-ES" altLang="ja-JP" dirty="0" err="1">
                <a:effectLst/>
              </a:rPr>
              <a:t>The</a:t>
            </a:r>
            <a:r>
              <a:rPr lang="es-ES" altLang="ja-JP" dirty="0">
                <a:effectLst/>
              </a:rPr>
              <a:t> "KISEKI MAP" </a:t>
            </a:r>
            <a:r>
              <a:rPr lang="es-ES" altLang="ja-JP" dirty="0" err="1">
                <a:effectLst/>
              </a:rPr>
              <a:t>is</a:t>
            </a:r>
            <a:r>
              <a:rPr lang="es-ES" altLang="ja-JP" dirty="0">
                <a:effectLst/>
              </a:rPr>
              <a:t> </a:t>
            </a:r>
            <a:r>
              <a:rPr lang="es-ES" altLang="ja-JP" dirty="0" err="1">
                <a:effectLst/>
              </a:rPr>
              <a:t>not</a:t>
            </a:r>
            <a:r>
              <a:rPr lang="es-ES" altLang="ja-JP" dirty="0">
                <a:effectLst/>
              </a:rPr>
              <a:t> </a:t>
            </a:r>
            <a:r>
              <a:rPr lang="es-ES" altLang="ja-JP" dirty="0" err="1">
                <a:effectLst/>
              </a:rPr>
              <a:t>intended</a:t>
            </a:r>
            <a:r>
              <a:rPr lang="es-ES" altLang="ja-JP" dirty="0">
                <a:effectLst/>
              </a:rPr>
              <a:t> </a:t>
            </a:r>
            <a:r>
              <a:rPr lang="es-ES" altLang="ja-JP" dirty="0" err="1">
                <a:effectLst/>
              </a:rPr>
              <a:t>to</a:t>
            </a:r>
            <a:r>
              <a:rPr lang="es-ES" altLang="ja-JP" dirty="0">
                <a:effectLst/>
              </a:rPr>
              <a:t> be </a:t>
            </a:r>
            <a:r>
              <a:rPr lang="es-ES" altLang="ja-JP" dirty="0" err="1">
                <a:effectLst/>
              </a:rPr>
              <a:t>just</a:t>
            </a:r>
            <a:r>
              <a:rPr lang="es-ES" altLang="ja-JP" dirty="0">
                <a:effectLst/>
              </a:rPr>
              <a:t> a </a:t>
            </a:r>
            <a:r>
              <a:rPr lang="es-ES" altLang="ja-JP" dirty="0" err="1">
                <a:effectLst/>
              </a:rPr>
              <a:t>navigation</a:t>
            </a:r>
            <a:r>
              <a:rPr lang="es-ES" altLang="ja-JP" dirty="0">
                <a:effectLst/>
              </a:rPr>
              <a:t> </a:t>
            </a:r>
            <a:r>
              <a:rPr lang="es-ES" altLang="ja-JP" dirty="0" err="1">
                <a:effectLst/>
              </a:rPr>
              <a:t>tool</a:t>
            </a:r>
            <a:r>
              <a:rPr lang="es-ES" altLang="ja-JP" dirty="0">
                <a:effectLst/>
              </a:rPr>
              <a:t>, </a:t>
            </a:r>
            <a:r>
              <a:rPr lang="es-ES" altLang="ja-JP" dirty="0" err="1">
                <a:effectLst/>
              </a:rPr>
              <a:t>but</a:t>
            </a:r>
            <a:r>
              <a:rPr lang="es-ES" altLang="ja-JP" dirty="0">
                <a:effectLst/>
              </a:rPr>
              <a:t> a "</a:t>
            </a:r>
            <a:r>
              <a:rPr lang="es-ES" altLang="ja-JP" b="1" dirty="0">
                <a:effectLst/>
              </a:rPr>
              <a:t>human map</a:t>
            </a:r>
            <a:r>
              <a:rPr lang="es-ES" altLang="ja-JP" dirty="0">
                <a:effectLst/>
              </a:rPr>
              <a:t>"2... </a:t>
            </a:r>
            <a:r>
              <a:rPr lang="es-ES" altLang="ja-JP" dirty="0" err="1">
                <a:effectLst/>
              </a:rPr>
              <a:t>that</a:t>
            </a:r>
            <a:r>
              <a:rPr lang="es-ES" altLang="ja-JP" dirty="0">
                <a:effectLst/>
              </a:rPr>
              <a:t> </a:t>
            </a:r>
            <a:r>
              <a:rPr lang="es-ES" altLang="ja-JP" dirty="0" err="1">
                <a:effectLst/>
              </a:rPr>
              <a:t>resonates</a:t>
            </a:r>
            <a:r>
              <a:rPr lang="es-ES" altLang="ja-JP" dirty="0">
                <a:effectLst/>
              </a:rPr>
              <a:t> </a:t>
            </a:r>
            <a:r>
              <a:rPr lang="es-ES" altLang="ja-JP" dirty="0" err="1">
                <a:effectLst/>
              </a:rPr>
              <a:t>with</a:t>
            </a:r>
            <a:r>
              <a:rPr lang="es-ES" altLang="ja-JP" dirty="0">
                <a:effectLst/>
              </a:rPr>
              <a:t> </a:t>
            </a:r>
            <a:r>
              <a:rPr lang="es-ES" altLang="ja-JP" dirty="0" err="1">
                <a:effectLst/>
              </a:rPr>
              <a:t>people's</a:t>
            </a:r>
            <a:r>
              <a:rPr lang="es-ES" altLang="ja-JP" dirty="0">
                <a:effectLst/>
              </a:rPr>
              <a:t> </a:t>
            </a:r>
            <a:r>
              <a:rPr lang="es-ES" altLang="ja-JP" dirty="0" err="1">
                <a:effectLst/>
              </a:rPr>
              <a:t>hearts</a:t>
            </a:r>
            <a:r>
              <a:rPr lang="es-ES" altLang="ja-JP" dirty="0">
                <a:effectLst/>
              </a:rPr>
              <a:t>.</a:t>
            </a:r>
          </a:p>
          <a:p>
            <a:pPr algn="l"/>
            <a:r>
              <a:rPr lang="es-ES" altLang="ja-JP" dirty="0">
                <a:effectLst/>
              </a:rPr>
              <a:t>•</a:t>
            </a:r>
          </a:p>
          <a:p>
            <a:r>
              <a:rPr lang="es-ES" altLang="ja-JP" b="1" dirty="0" err="1">
                <a:effectLst/>
              </a:rPr>
              <a:t>Contribution</a:t>
            </a:r>
            <a:r>
              <a:rPr lang="es-ES" altLang="ja-JP" b="1" dirty="0">
                <a:effectLst/>
              </a:rPr>
              <a:t> </a:t>
            </a:r>
            <a:r>
              <a:rPr lang="es-ES" altLang="ja-JP" b="1" dirty="0" err="1">
                <a:effectLst/>
              </a:rPr>
              <a:t>to</a:t>
            </a:r>
            <a:r>
              <a:rPr lang="es-ES" altLang="ja-JP" b="1" dirty="0">
                <a:effectLst/>
              </a:rPr>
              <a:t> Regional Branding and Local </a:t>
            </a:r>
            <a:r>
              <a:rPr lang="es-ES" altLang="ja-JP" b="1" dirty="0" err="1">
                <a:effectLst/>
              </a:rPr>
              <a:t>Revitalization</a:t>
            </a:r>
            <a:r>
              <a:rPr lang="es-ES" altLang="ja-JP" b="1" dirty="0">
                <a:effectLst/>
              </a:rPr>
              <a:t>:</a:t>
            </a:r>
            <a:r>
              <a:rPr lang="es-ES" altLang="ja-JP" dirty="0">
                <a:effectLst/>
              </a:rPr>
              <a:t> </a:t>
            </a:r>
            <a:r>
              <a:rPr lang="es-ES" altLang="ja-JP" dirty="0" err="1">
                <a:effectLst/>
              </a:rPr>
              <a:t>By</a:t>
            </a:r>
            <a:r>
              <a:rPr lang="es-ES" altLang="ja-JP" dirty="0">
                <a:effectLst/>
              </a:rPr>
              <a:t> </a:t>
            </a:r>
            <a:r>
              <a:rPr lang="es-ES" altLang="ja-JP" dirty="0" err="1">
                <a:effectLst/>
              </a:rPr>
              <a:t>conveying</a:t>
            </a:r>
            <a:r>
              <a:rPr lang="es-ES" altLang="ja-JP" dirty="0">
                <a:effectLst/>
              </a:rPr>
              <a:t> </a:t>
            </a:r>
            <a:r>
              <a:rPr lang="es-ES" altLang="ja-JP" dirty="0" err="1">
                <a:effectLst/>
              </a:rPr>
              <a:t>the</a:t>
            </a:r>
            <a:r>
              <a:rPr lang="es-ES" altLang="ja-JP" dirty="0">
                <a:effectLst/>
              </a:rPr>
              <a:t> </a:t>
            </a:r>
            <a:r>
              <a:rPr lang="es-ES" altLang="ja-JP" dirty="0" err="1">
                <a:effectLst/>
              </a:rPr>
              <a:t>lives</a:t>
            </a:r>
            <a:r>
              <a:rPr lang="es-ES" altLang="ja-JP" dirty="0">
                <a:effectLst/>
              </a:rPr>
              <a:t>, </a:t>
            </a:r>
            <a:r>
              <a:rPr lang="es-ES" altLang="ja-JP" dirty="0" err="1">
                <a:effectLst/>
              </a:rPr>
              <a:t>journeys</a:t>
            </a:r>
            <a:r>
              <a:rPr lang="es-ES" altLang="ja-JP" dirty="0">
                <a:effectLst/>
              </a:rPr>
              <a:t>, and culture </a:t>
            </a:r>
            <a:r>
              <a:rPr lang="es-ES" altLang="ja-JP" dirty="0" err="1">
                <a:effectLst/>
              </a:rPr>
              <a:t>of</a:t>
            </a:r>
            <a:r>
              <a:rPr lang="es-ES" altLang="ja-JP" dirty="0">
                <a:effectLst/>
              </a:rPr>
              <a:t> </a:t>
            </a:r>
            <a:r>
              <a:rPr lang="es-ES" altLang="ja-JP" dirty="0" err="1">
                <a:effectLst/>
              </a:rPr>
              <a:t>the</a:t>
            </a:r>
            <a:r>
              <a:rPr lang="es-ES" altLang="ja-JP" dirty="0">
                <a:effectLst/>
              </a:rPr>
              <a:t> </a:t>
            </a:r>
            <a:r>
              <a:rPr lang="es-ES" altLang="ja-JP" dirty="0" err="1">
                <a:effectLst/>
              </a:rPr>
              <a:t>people</a:t>
            </a:r>
            <a:r>
              <a:rPr lang="es-ES" altLang="ja-JP" dirty="0">
                <a:effectLst/>
              </a:rPr>
              <a:t> living in a region13..., in </a:t>
            </a:r>
            <a:r>
              <a:rPr lang="es-ES" altLang="ja-JP" dirty="0" err="1">
                <a:effectLst/>
              </a:rPr>
              <a:t>addition</a:t>
            </a:r>
            <a:r>
              <a:rPr lang="es-ES" altLang="ja-JP" dirty="0">
                <a:effectLst/>
              </a:rPr>
              <a:t> </a:t>
            </a:r>
            <a:r>
              <a:rPr lang="es-ES" altLang="ja-JP" dirty="0" err="1">
                <a:effectLst/>
              </a:rPr>
              <a:t>to</a:t>
            </a:r>
            <a:r>
              <a:rPr lang="es-ES" altLang="ja-JP" dirty="0">
                <a:effectLst/>
              </a:rPr>
              <a:t> </a:t>
            </a:r>
            <a:r>
              <a:rPr lang="es-ES" altLang="ja-JP" dirty="0" err="1">
                <a:effectLst/>
              </a:rPr>
              <a:t>its</a:t>
            </a:r>
            <a:r>
              <a:rPr lang="es-ES" altLang="ja-JP" dirty="0">
                <a:effectLst/>
              </a:rPr>
              <a:t> </a:t>
            </a:r>
            <a:r>
              <a:rPr lang="es-ES" altLang="ja-JP" dirty="0" err="1">
                <a:effectLst/>
              </a:rPr>
              <a:t>physical</a:t>
            </a:r>
            <a:r>
              <a:rPr lang="es-ES" altLang="ja-JP" dirty="0">
                <a:effectLst/>
              </a:rPr>
              <a:t> </a:t>
            </a:r>
            <a:r>
              <a:rPr lang="es-ES" altLang="ja-JP" dirty="0" err="1">
                <a:effectLst/>
              </a:rPr>
              <a:t>information</a:t>
            </a:r>
            <a:r>
              <a:rPr lang="es-ES" altLang="ja-JP" dirty="0">
                <a:effectLst/>
              </a:rPr>
              <a:t>, </a:t>
            </a:r>
            <a:r>
              <a:rPr lang="es-ES" altLang="ja-JP" dirty="0" err="1">
                <a:effectLst/>
              </a:rPr>
              <a:t>this</a:t>
            </a:r>
            <a:r>
              <a:rPr lang="es-ES" altLang="ja-JP" dirty="0">
                <a:effectLst/>
              </a:rPr>
              <a:t> </a:t>
            </a:r>
            <a:r>
              <a:rPr lang="es-ES" altLang="ja-JP" dirty="0" err="1">
                <a:effectLst/>
              </a:rPr>
              <a:t>map</a:t>
            </a:r>
            <a:r>
              <a:rPr lang="es-ES" altLang="ja-JP" dirty="0">
                <a:effectLst/>
              </a:rPr>
              <a:t> </a:t>
            </a:r>
            <a:r>
              <a:rPr lang="es-ES" altLang="ja-JP" dirty="0" err="1">
                <a:effectLst/>
              </a:rPr>
              <a:t>becomes</a:t>
            </a:r>
            <a:r>
              <a:rPr lang="es-ES" altLang="ja-JP" dirty="0">
                <a:effectLst/>
              </a:rPr>
              <a:t> a new </a:t>
            </a:r>
            <a:r>
              <a:rPr lang="es-ES" altLang="ja-JP" dirty="0" err="1">
                <a:effectLst/>
              </a:rPr>
              <a:t>form</a:t>
            </a:r>
            <a:r>
              <a:rPr lang="es-ES" altLang="ja-JP" dirty="0">
                <a:effectLst/>
              </a:rPr>
              <a:t> </a:t>
            </a:r>
            <a:r>
              <a:rPr lang="es-ES" altLang="ja-JP" dirty="0" err="1">
                <a:effectLst/>
              </a:rPr>
              <a:t>of</a:t>
            </a:r>
            <a:r>
              <a:rPr lang="es-ES" altLang="ja-JP" dirty="0">
                <a:effectLst/>
              </a:rPr>
              <a:t> </a:t>
            </a:r>
            <a:r>
              <a:rPr lang="es-ES" altLang="ja-JP" dirty="0" err="1">
                <a:effectLst/>
              </a:rPr>
              <a:t>promotion</a:t>
            </a:r>
            <a:r>
              <a:rPr lang="es-ES" altLang="ja-JP" dirty="0">
                <a:effectLst/>
              </a:rPr>
              <a:t> and </a:t>
            </a:r>
            <a:r>
              <a:rPr lang="es-ES" altLang="ja-JP" dirty="0" err="1">
                <a:effectLst/>
              </a:rPr>
              <a:t>public</a:t>
            </a:r>
            <a:r>
              <a:rPr lang="es-ES" altLang="ja-JP" dirty="0">
                <a:effectLst/>
              </a:rPr>
              <a:t> </a:t>
            </a:r>
            <a:r>
              <a:rPr lang="es-ES" altLang="ja-JP" dirty="0" err="1">
                <a:effectLst/>
              </a:rPr>
              <a:t>relations</a:t>
            </a:r>
            <a:r>
              <a:rPr lang="es-ES" altLang="ja-JP" dirty="0">
                <a:effectLst/>
              </a:rPr>
              <a:t> </a:t>
            </a:r>
            <a:r>
              <a:rPr lang="es-ES" altLang="ja-JP" dirty="0" err="1">
                <a:effectLst/>
              </a:rPr>
              <a:t>that</a:t>
            </a:r>
            <a:r>
              <a:rPr lang="es-ES" altLang="ja-JP" dirty="0">
                <a:effectLst/>
              </a:rPr>
              <a:t> captures </a:t>
            </a:r>
            <a:r>
              <a:rPr lang="es-ES" altLang="ja-JP" dirty="0" err="1">
                <a:effectLst/>
              </a:rPr>
              <a:t>the</a:t>
            </a:r>
            <a:r>
              <a:rPr lang="es-ES" altLang="ja-JP" dirty="0">
                <a:effectLst/>
              </a:rPr>
              <a:t> "</a:t>
            </a:r>
            <a:r>
              <a:rPr lang="es-ES" altLang="ja-JP" b="1" dirty="0" err="1">
                <a:effectLst/>
              </a:rPr>
              <a:t>essence</a:t>
            </a:r>
            <a:r>
              <a:rPr lang="es-ES" altLang="ja-JP" b="1" dirty="0">
                <a:effectLst/>
              </a:rPr>
              <a:t> </a:t>
            </a:r>
            <a:r>
              <a:rPr lang="es-ES" altLang="ja-JP" b="1" dirty="0" err="1">
                <a:effectLst/>
              </a:rPr>
              <a:t>of</a:t>
            </a:r>
            <a:r>
              <a:rPr lang="es-ES" altLang="ja-JP" b="1" dirty="0">
                <a:effectLst/>
              </a:rPr>
              <a:t> regional branding</a:t>
            </a:r>
            <a:r>
              <a:rPr lang="es-ES" altLang="ja-JP" dirty="0">
                <a:effectLst/>
              </a:rPr>
              <a:t>"13.... </a:t>
            </a:r>
            <a:r>
              <a:rPr lang="es-ES" altLang="ja-JP" dirty="0" err="1">
                <a:effectLst/>
              </a:rPr>
              <a:t>We</a:t>
            </a:r>
            <a:r>
              <a:rPr lang="es-ES" altLang="ja-JP" dirty="0">
                <a:effectLst/>
              </a:rPr>
              <a:t> </a:t>
            </a:r>
            <a:r>
              <a:rPr lang="es-ES" altLang="ja-JP" dirty="0" err="1">
                <a:effectLst/>
              </a:rPr>
              <a:t>expect</a:t>
            </a:r>
            <a:r>
              <a:rPr lang="es-ES" altLang="ja-JP" dirty="0">
                <a:effectLst/>
              </a:rPr>
              <a:t> </a:t>
            </a:r>
            <a:r>
              <a:rPr lang="es-ES" altLang="ja-JP" dirty="0" err="1">
                <a:effectLst/>
              </a:rPr>
              <a:t>it</a:t>
            </a:r>
            <a:r>
              <a:rPr lang="es-ES" altLang="ja-JP" dirty="0">
                <a:effectLst/>
              </a:rPr>
              <a:t> </a:t>
            </a:r>
            <a:r>
              <a:rPr lang="es-ES" altLang="ja-JP" dirty="0" err="1">
                <a:effectLst/>
              </a:rPr>
              <a:t>to</a:t>
            </a:r>
            <a:r>
              <a:rPr lang="es-ES" altLang="ja-JP" dirty="0">
                <a:effectLst/>
              </a:rPr>
              <a:t> </a:t>
            </a:r>
            <a:r>
              <a:rPr lang="es-ES" altLang="ja-JP" dirty="0" err="1">
                <a:effectLst/>
              </a:rPr>
              <a:t>generate</a:t>
            </a:r>
            <a:r>
              <a:rPr lang="es-ES" altLang="ja-JP" dirty="0">
                <a:effectLst/>
              </a:rPr>
              <a:t> </a:t>
            </a:r>
            <a:r>
              <a:rPr lang="es-ES" altLang="ja-JP" dirty="0" err="1">
                <a:effectLst/>
              </a:rPr>
              <a:t>empathy</a:t>
            </a:r>
            <a:r>
              <a:rPr lang="es-ES" altLang="ja-JP" dirty="0">
                <a:effectLst/>
              </a:rPr>
              <a:t> and </a:t>
            </a:r>
            <a:r>
              <a:rPr lang="es-ES" altLang="ja-JP" dirty="0" err="1">
                <a:effectLst/>
              </a:rPr>
              <a:t>interest</a:t>
            </a:r>
            <a:r>
              <a:rPr lang="es-ES" altLang="ja-JP" dirty="0">
                <a:effectLst/>
              </a:rPr>
              <a:t>, </a:t>
            </a:r>
            <a:r>
              <a:rPr lang="es-ES" altLang="ja-JP" dirty="0" err="1">
                <a:effectLst/>
              </a:rPr>
              <a:t>serving</a:t>
            </a:r>
            <a:r>
              <a:rPr lang="es-ES" altLang="ja-JP" dirty="0">
                <a:effectLst/>
              </a:rPr>
              <a:t> as a "</a:t>
            </a:r>
            <a:r>
              <a:rPr lang="es-ES" altLang="ja-JP" b="1" dirty="0">
                <a:effectLst/>
              </a:rPr>
              <a:t>catalyst</a:t>
            </a:r>
            <a:r>
              <a:rPr lang="es-ES" altLang="ja-JP" dirty="0">
                <a:effectLst/>
              </a:rPr>
              <a:t>"13... </a:t>
            </a:r>
            <a:r>
              <a:rPr lang="es-ES" altLang="ja-JP" dirty="0" err="1">
                <a:effectLst/>
              </a:rPr>
              <a:t>for</a:t>
            </a:r>
            <a:r>
              <a:rPr lang="es-ES" altLang="ja-JP" dirty="0">
                <a:effectLst/>
              </a:rPr>
              <a:t> local </a:t>
            </a:r>
            <a:r>
              <a:rPr lang="es-ES" altLang="ja-JP" dirty="0" err="1">
                <a:effectLst/>
              </a:rPr>
              <a:t>revitalization</a:t>
            </a:r>
            <a:r>
              <a:rPr lang="es-ES" altLang="ja-JP" dirty="0">
                <a:effectLst/>
              </a:rPr>
              <a:t> and </a:t>
            </a:r>
            <a:r>
              <a:rPr lang="es-ES" altLang="ja-JP" dirty="0" err="1">
                <a:effectLst/>
              </a:rPr>
              <a:t>co-creation</a:t>
            </a:r>
            <a:r>
              <a:rPr lang="es-ES" altLang="ja-JP" dirty="0">
                <a:effectLst/>
              </a:rPr>
              <a:t>.</a:t>
            </a:r>
          </a:p>
          <a:p>
            <a:pPr algn="l"/>
            <a:r>
              <a:rPr lang="es-ES" altLang="ja-JP" dirty="0">
                <a:effectLst/>
              </a:rPr>
              <a:t>•</a:t>
            </a:r>
          </a:p>
          <a:p>
            <a:r>
              <a:rPr lang="es-ES" altLang="ja-JP" b="1" dirty="0" err="1">
                <a:effectLst/>
              </a:rPr>
              <a:t>Enhancing</a:t>
            </a:r>
            <a:r>
              <a:rPr lang="es-ES" altLang="ja-JP" b="1" dirty="0">
                <a:effectLst/>
              </a:rPr>
              <a:t> </a:t>
            </a:r>
            <a:r>
              <a:rPr lang="es-ES" altLang="ja-JP" b="1" dirty="0" err="1">
                <a:effectLst/>
              </a:rPr>
              <a:t>People's</a:t>
            </a:r>
            <a:r>
              <a:rPr lang="es-ES" altLang="ja-JP" b="1" dirty="0">
                <a:effectLst/>
              </a:rPr>
              <a:t> </a:t>
            </a:r>
            <a:r>
              <a:rPr lang="es-ES" altLang="ja-JP" b="1" dirty="0" err="1">
                <a:effectLst/>
              </a:rPr>
              <a:t>Quality</a:t>
            </a:r>
            <a:r>
              <a:rPr lang="es-ES" altLang="ja-JP" b="1" dirty="0">
                <a:effectLst/>
              </a:rPr>
              <a:t> </a:t>
            </a:r>
            <a:r>
              <a:rPr lang="es-ES" altLang="ja-JP" b="1" dirty="0" err="1">
                <a:effectLst/>
              </a:rPr>
              <a:t>of</a:t>
            </a:r>
            <a:r>
              <a:rPr lang="es-ES" altLang="ja-JP" b="1" dirty="0">
                <a:effectLst/>
              </a:rPr>
              <a:t> </a:t>
            </a:r>
            <a:r>
              <a:rPr lang="es-ES" altLang="ja-JP" b="1" dirty="0" err="1">
                <a:effectLst/>
              </a:rPr>
              <a:t>Life</a:t>
            </a:r>
            <a:r>
              <a:rPr lang="es-ES" altLang="ja-JP" b="1" dirty="0">
                <a:effectLst/>
              </a:rPr>
              <a:t>:</a:t>
            </a:r>
            <a:r>
              <a:rPr lang="es-ES" altLang="ja-JP" dirty="0">
                <a:effectLst/>
              </a:rPr>
              <a:t> </a:t>
            </a:r>
            <a:r>
              <a:rPr lang="es-ES" altLang="ja-JP" dirty="0" err="1">
                <a:effectLst/>
              </a:rPr>
              <a:t>By</a:t>
            </a:r>
            <a:r>
              <a:rPr lang="es-ES" altLang="ja-JP" dirty="0">
                <a:effectLst/>
              </a:rPr>
              <a:t> </a:t>
            </a:r>
            <a:r>
              <a:rPr lang="es-ES" altLang="ja-JP" dirty="0" err="1">
                <a:effectLst/>
              </a:rPr>
              <a:t>tracing</a:t>
            </a:r>
            <a:r>
              <a:rPr lang="es-ES" altLang="ja-JP" dirty="0">
                <a:effectLst/>
              </a:rPr>
              <a:t> </a:t>
            </a:r>
            <a:r>
              <a:rPr lang="es-ES" altLang="ja-JP" dirty="0" err="1">
                <a:effectLst/>
              </a:rPr>
              <a:t>one's</a:t>
            </a:r>
            <a:r>
              <a:rPr lang="es-ES" altLang="ja-JP" dirty="0">
                <a:effectLst/>
              </a:rPr>
              <a:t> </a:t>
            </a:r>
            <a:r>
              <a:rPr lang="es-ES" altLang="ja-JP" dirty="0" err="1">
                <a:effectLst/>
              </a:rPr>
              <a:t>own</a:t>
            </a:r>
            <a:r>
              <a:rPr lang="es-ES" altLang="ja-JP" dirty="0">
                <a:effectLst/>
              </a:rPr>
              <a:t> and </a:t>
            </a:r>
            <a:r>
              <a:rPr lang="es-ES" altLang="ja-JP" dirty="0" err="1">
                <a:effectLst/>
              </a:rPr>
              <a:t>others</a:t>
            </a:r>
            <a:r>
              <a:rPr lang="es-ES" altLang="ja-JP" dirty="0">
                <a:effectLst/>
              </a:rPr>
              <a:t>' "KISEKI" </a:t>
            </a:r>
            <a:r>
              <a:rPr lang="es-ES" altLang="ja-JP" dirty="0" err="1">
                <a:effectLst/>
              </a:rPr>
              <a:t>through</a:t>
            </a:r>
            <a:r>
              <a:rPr lang="es-ES" altLang="ja-JP" dirty="0">
                <a:effectLst/>
              </a:rPr>
              <a:t> </a:t>
            </a:r>
            <a:r>
              <a:rPr lang="es-ES" altLang="ja-JP" dirty="0" err="1">
                <a:effectLst/>
              </a:rPr>
              <a:t>the</a:t>
            </a:r>
            <a:r>
              <a:rPr lang="es-ES" altLang="ja-JP" dirty="0">
                <a:effectLst/>
              </a:rPr>
              <a:t> </a:t>
            </a:r>
            <a:r>
              <a:rPr lang="es-ES" altLang="ja-JP" dirty="0" err="1">
                <a:effectLst/>
              </a:rPr>
              <a:t>map</a:t>
            </a:r>
            <a:r>
              <a:rPr lang="es-ES" altLang="ja-JP" dirty="0">
                <a:effectLst/>
              </a:rPr>
              <a:t>, </a:t>
            </a:r>
            <a:r>
              <a:rPr lang="es-ES" altLang="ja-JP" dirty="0" err="1">
                <a:effectLst/>
              </a:rPr>
              <a:t>it</a:t>
            </a:r>
            <a:r>
              <a:rPr lang="es-ES" altLang="ja-JP" dirty="0">
                <a:effectLst/>
              </a:rPr>
              <a:t> </a:t>
            </a:r>
            <a:r>
              <a:rPr lang="es-ES" altLang="ja-JP" dirty="0" err="1">
                <a:effectLst/>
              </a:rPr>
              <a:t>deepens</a:t>
            </a:r>
            <a:r>
              <a:rPr lang="es-ES" altLang="ja-JP" dirty="0">
                <a:effectLst/>
              </a:rPr>
              <a:t> </a:t>
            </a:r>
            <a:r>
              <a:rPr lang="es-ES" altLang="ja-JP" dirty="0" err="1">
                <a:effectLst/>
              </a:rPr>
              <a:t>affection</a:t>
            </a:r>
            <a:r>
              <a:rPr lang="es-ES" altLang="ja-JP" dirty="0">
                <a:effectLst/>
              </a:rPr>
              <a:t> </a:t>
            </a:r>
            <a:r>
              <a:rPr lang="es-ES" altLang="ja-JP" dirty="0" err="1">
                <a:effectLst/>
              </a:rPr>
              <a:t>for</a:t>
            </a:r>
            <a:r>
              <a:rPr lang="es-ES" altLang="ja-JP" dirty="0">
                <a:effectLst/>
              </a:rPr>
              <a:t> </a:t>
            </a:r>
            <a:r>
              <a:rPr lang="es-ES" altLang="ja-JP" dirty="0" err="1">
                <a:effectLst/>
              </a:rPr>
              <a:t>the</a:t>
            </a:r>
            <a:r>
              <a:rPr lang="es-ES" altLang="ja-JP" dirty="0">
                <a:effectLst/>
              </a:rPr>
              <a:t> </a:t>
            </a:r>
            <a:r>
              <a:rPr lang="es-ES" altLang="ja-JP" dirty="0" err="1">
                <a:effectLst/>
              </a:rPr>
              <a:t>region</a:t>
            </a:r>
            <a:r>
              <a:rPr lang="es-ES" altLang="ja-JP" dirty="0">
                <a:effectLst/>
              </a:rPr>
              <a:t> and </a:t>
            </a:r>
            <a:r>
              <a:rPr lang="es-ES" altLang="ja-JP" dirty="0" err="1">
                <a:effectLst/>
              </a:rPr>
              <a:t>its</a:t>
            </a:r>
            <a:r>
              <a:rPr lang="es-ES" altLang="ja-JP" dirty="0">
                <a:effectLst/>
              </a:rPr>
              <a:t> </a:t>
            </a:r>
            <a:r>
              <a:rPr lang="es-ES" altLang="ja-JP" dirty="0" err="1">
                <a:effectLst/>
              </a:rPr>
              <a:t>people</a:t>
            </a:r>
            <a:r>
              <a:rPr lang="es-ES" altLang="ja-JP" dirty="0">
                <a:effectLst/>
              </a:rPr>
              <a:t>, </a:t>
            </a:r>
            <a:r>
              <a:rPr lang="es-ES" altLang="ja-JP" dirty="0" err="1">
                <a:effectLst/>
              </a:rPr>
              <a:t>offering</a:t>
            </a:r>
            <a:r>
              <a:rPr lang="es-ES" altLang="ja-JP" dirty="0">
                <a:effectLst/>
              </a:rPr>
              <a:t> </a:t>
            </a:r>
            <a:r>
              <a:rPr lang="es-ES" altLang="ja-JP" dirty="0" err="1">
                <a:effectLst/>
              </a:rPr>
              <a:t>an</a:t>
            </a:r>
            <a:r>
              <a:rPr lang="es-ES" altLang="ja-JP" dirty="0">
                <a:effectLst/>
              </a:rPr>
              <a:t> </a:t>
            </a:r>
            <a:r>
              <a:rPr lang="es-ES" altLang="ja-JP" dirty="0" err="1">
                <a:effectLst/>
              </a:rPr>
              <a:t>opportunity</a:t>
            </a:r>
            <a:r>
              <a:rPr lang="es-ES" altLang="ja-JP" dirty="0">
                <a:effectLst/>
              </a:rPr>
              <a:t> </a:t>
            </a:r>
            <a:r>
              <a:rPr lang="es-ES" altLang="ja-JP" dirty="0" err="1">
                <a:effectLst/>
              </a:rPr>
              <a:t>to</a:t>
            </a:r>
            <a:r>
              <a:rPr lang="es-ES" altLang="ja-JP" dirty="0">
                <a:effectLst/>
              </a:rPr>
              <a:t> </a:t>
            </a:r>
            <a:r>
              <a:rPr lang="es-ES" altLang="ja-JP" dirty="0" err="1">
                <a:effectLst/>
              </a:rPr>
              <a:t>find</a:t>
            </a:r>
            <a:r>
              <a:rPr lang="es-ES" altLang="ja-JP" dirty="0">
                <a:effectLst/>
              </a:rPr>
              <a:t> new </a:t>
            </a:r>
            <a:r>
              <a:rPr lang="es-ES" altLang="ja-JP" dirty="0" err="1">
                <a:effectLst/>
              </a:rPr>
              <a:t>perspectives</a:t>
            </a:r>
            <a:r>
              <a:rPr lang="es-ES" altLang="ja-JP" dirty="0">
                <a:effectLst/>
              </a:rPr>
              <a:t> and </a:t>
            </a:r>
            <a:r>
              <a:rPr lang="es-ES" altLang="ja-JP" dirty="0" err="1">
                <a:effectLst/>
              </a:rPr>
              <a:t>meaning</a:t>
            </a:r>
            <a:r>
              <a:rPr lang="es-ES" altLang="ja-JP" dirty="0">
                <a:effectLst/>
              </a:rPr>
              <a:t> in </a:t>
            </a:r>
            <a:r>
              <a:rPr lang="es-ES" altLang="ja-JP" dirty="0" err="1">
                <a:effectLst/>
              </a:rPr>
              <a:t>daily</a:t>
            </a:r>
            <a:r>
              <a:rPr lang="es-ES" altLang="ja-JP" dirty="0">
                <a:effectLst/>
              </a:rPr>
              <a:t> life14....</a:t>
            </a:r>
          </a:p>
          <a:p>
            <a:pPr algn="l"/>
            <a:r>
              <a:rPr lang="es-ES" altLang="ja-JP" dirty="0">
                <a:effectLst/>
              </a:rPr>
              <a:t>•</a:t>
            </a:r>
          </a:p>
          <a:p>
            <a:r>
              <a:rPr lang="es-ES" altLang="ja-JP" b="1" dirty="0" err="1">
                <a:effectLst/>
              </a:rPr>
              <a:t>Building</a:t>
            </a:r>
            <a:r>
              <a:rPr lang="es-ES" altLang="ja-JP" b="1" dirty="0">
                <a:effectLst/>
              </a:rPr>
              <a:t> </a:t>
            </a:r>
            <a:r>
              <a:rPr lang="es-ES" altLang="ja-JP" b="1" dirty="0" err="1">
                <a:effectLst/>
              </a:rPr>
              <a:t>an</a:t>
            </a:r>
            <a:r>
              <a:rPr lang="es-ES" altLang="ja-JP" b="1" dirty="0">
                <a:effectLst/>
              </a:rPr>
              <a:t> "Archive </a:t>
            </a:r>
            <a:r>
              <a:rPr lang="es-ES" altLang="ja-JP" b="1" dirty="0" err="1">
                <a:effectLst/>
              </a:rPr>
              <a:t>of</a:t>
            </a:r>
            <a:r>
              <a:rPr lang="es-ES" altLang="ja-JP" b="1" dirty="0">
                <a:effectLst/>
              </a:rPr>
              <a:t> </a:t>
            </a:r>
            <a:r>
              <a:rPr lang="es-ES" altLang="ja-JP" b="1" dirty="0" err="1">
                <a:effectLst/>
              </a:rPr>
              <a:t>Existence</a:t>
            </a:r>
            <a:r>
              <a:rPr lang="es-ES" altLang="ja-JP" b="1" dirty="0">
                <a:effectLst/>
              </a:rPr>
              <a:t> and </a:t>
            </a:r>
            <a:r>
              <a:rPr lang="es-ES" altLang="ja-JP" b="1" dirty="0" err="1">
                <a:effectLst/>
              </a:rPr>
              <a:t>Relationships</a:t>
            </a:r>
            <a:r>
              <a:rPr lang="es-ES" altLang="ja-JP" b="1" dirty="0">
                <a:effectLst/>
              </a:rPr>
              <a:t>":</a:t>
            </a:r>
            <a:r>
              <a:rPr lang="es-ES" altLang="ja-JP" dirty="0">
                <a:effectLst/>
              </a:rPr>
              <a:t> </a:t>
            </a:r>
            <a:r>
              <a:rPr lang="es-ES" altLang="ja-JP" dirty="0" err="1">
                <a:effectLst/>
              </a:rPr>
              <a:t>By</a:t>
            </a:r>
            <a:r>
              <a:rPr lang="es-ES" altLang="ja-JP" dirty="0">
                <a:effectLst/>
              </a:rPr>
              <a:t> </a:t>
            </a:r>
            <a:r>
              <a:rPr lang="es-ES" altLang="ja-JP" dirty="0" err="1">
                <a:effectLst/>
              </a:rPr>
              <a:t>building</a:t>
            </a:r>
            <a:r>
              <a:rPr lang="es-ES" altLang="ja-JP" dirty="0">
                <a:effectLst/>
              </a:rPr>
              <a:t> </a:t>
            </a:r>
            <a:r>
              <a:rPr lang="es-ES" altLang="ja-JP" dirty="0" err="1">
                <a:effectLst/>
              </a:rPr>
              <a:t>the</a:t>
            </a:r>
            <a:r>
              <a:rPr lang="es-ES" altLang="ja-JP" dirty="0">
                <a:effectLst/>
              </a:rPr>
              <a:t> </a:t>
            </a:r>
            <a:r>
              <a:rPr lang="es-ES" altLang="ja-JP" dirty="0" err="1">
                <a:effectLst/>
              </a:rPr>
              <a:t>map</a:t>
            </a:r>
            <a:r>
              <a:rPr lang="es-ES" altLang="ja-JP" dirty="0">
                <a:effectLst/>
              </a:rPr>
              <a:t> </a:t>
            </a:r>
            <a:r>
              <a:rPr lang="es-ES" altLang="ja-JP" dirty="0" err="1">
                <a:effectLst/>
              </a:rPr>
              <a:t>not</a:t>
            </a:r>
            <a:r>
              <a:rPr lang="es-ES" altLang="ja-JP" dirty="0">
                <a:effectLst/>
              </a:rPr>
              <a:t> </a:t>
            </a:r>
            <a:r>
              <a:rPr lang="es-ES" altLang="ja-JP" dirty="0" err="1">
                <a:effectLst/>
              </a:rPr>
              <a:t>just</a:t>
            </a:r>
            <a:r>
              <a:rPr lang="es-ES" altLang="ja-JP" dirty="0">
                <a:effectLst/>
              </a:rPr>
              <a:t> as a </a:t>
            </a:r>
            <a:r>
              <a:rPr lang="es-ES" altLang="ja-JP" dirty="0" err="1">
                <a:effectLst/>
              </a:rPr>
              <a:t>record</a:t>
            </a:r>
            <a:r>
              <a:rPr lang="es-ES" altLang="ja-JP" dirty="0">
                <a:effectLst/>
              </a:rPr>
              <a:t> </a:t>
            </a:r>
            <a:r>
              <a:rPr lang="es-ES" altLang="ja-JP" dirty="0" err="1">
                <a:effectLst/>
              </a:rPr>
              <a:t>of</a:t>
            </a:r>
            <a:r>
              <a:rPr lang="es-ES" altLang="ja-JP" dirty="0">
                <a:effectLst/>
              </a:rPr>
              <a:t> </a:t>
            </a:r>
            <a:r>
              <a:rPr lang="es-ES" altLang="ja-JP" dirty="0" err="1">
                <a:effectLst/>
              </a:rPr>
              <a:t>space</a:t>
            </a:r>
            <a:r>
              <a:rPr lang="es-ES" altLang="ja-JP" dirty="0">
                <a:effectLst/>
              </a:rPr>
              <a:t>, </a:t>
            </a:r>
            <a:r>
              <a:rPr lang="es-ES" altLang="ja-JP" dirty="0" err="1">
                <a:effectLst/>
              </a:rPr>
              <a:t>but</a:t>
            </a:r>
            <a:r>
              <a:rPr lang="es-ES" altLang="ja-JP" dirty="0">
                <a:effectLst/>
              </a:rPr>
              <a:t> as </a:t>
            </a:r>
            <a:r>
              <a:rPr lang="es-ES" altLang="ja-JP" dirty="0" err="1">
                <a:effectLst/>
              </a:rPr>
              <a:t>an</a:t>
            </a:r>
            <a:r>
              <a:rPr lang="es-ES" altLang="ja-JP" dirty="0">
                <a:effectLst/>
              </a:rPr>
              <a:t> "</a:t>
            </a:r>
            <a:r>
              <a:rPr lang="es-ES" altLang="ja-JP" b="1" dirty="0">
                <a:effectLst/>
              </a:rPr>
              <a:t>archive </a:t>
            </a:r>
            <a:r>
              <a:rPr lang="es-ES" altLang="ja-JP" b="1" dirty="0" err="1">
                <a:effectLst/>
              </a:rPr>
              <a:t>of</a:t>
            </a:r>
            <a:r>
              <a:rPr lang="es-ES" altLang="ja-JP" b="1" dirty="0">
                <a:effectLst/>
              </a:rPr>
              <a:t> </a:t>
            </a:r>
            <a:r>
              <a:rPr lang="es-ES" altLang="ja-JP" b="1" dirty="0" err="1">
                <a:effectLst/>
              </a:rPr>
              <a:t>existence</a:t>
            </a:r>
            <a:r>
              <a:rPr lang="es-ES" altLang="ja-JP" b="1" dirty="0">
                <a:effectLst/>
              </a:rPr>
              <a:t> and relationships</a:t>
            </a:r>
            <a:r>
              <a:rPr lang="es-ES" altLang="ja-JP" dirty="0">
                <a:effectLst/>
              </a:rPr>
              <a:t>"14... and a "</a:t>
            </a:r>
            <a:r>
              <a:rPr lang="es-ES" altLang="ja-JP" b="1" dirty="0" err="1">
                <a:effectLst/>
              </a:rPr>
              <a:t>landscape</a:t>
            </a:r>
            <a:r>
              <a:rPr lang="es-ES" altLang="ja-JP" b="1" dirty="0">
                <a:effectLst/>
              </a:rPr>
              <a:t> </a:t>
            </a:r>
            <a:r>
              <a:rPr lang="es-ES" altLang="ja-JP" b="1" dirty="0" err="1">
                <a:effectLst/>
              </a:rPr>
              <a:t>of</a:t>
            </a:r>
            <a:r>
              <a:rPr lang="es-ES" altLang="ja-JP" b="1" dirty="0">
                <a:effectLst/>
              </a:rPr>
              <a:t> </a:t>
            </a:r>
            <a:r>
              <a:rPr lang="es-ES" altLang="ja-JP" b="1" dirty="0" err="1">
                <a:effectLst/>
              </a:rPr>
              <a:t>empathy</a:t>
            </a:r>
            <a:r>
              <a:rPr lang="es-ES" altLang="ja-JP" b="1" dirty="0">
                <a:effectLst/>
              </a:rPr>
              <a:t> </a:t>
            </a:r>
            <a:r>
              <a:rPr lang="es-ES" altLang="ja-JP" b="1" dirty="0" err="1">
                <a:effectLst/>
              </a:rPr>
              <a:t>across</a:t>
            </a:r>
            <a:r>
              <a:rPr lang="es-ES" altLang="ja-JP" b="1" dirty="0">
                <a:effectLst/>
              </a:rPr>
              <a:t> time</a:t>
            </a:r>
            <a:r>
              <a:rPr lang="es-ES" altLang="ja-JP" dirty="0">
                <a:effectLst/>
              </a:rPr>
              <a:t>"14..., </a:t>
            </a:r>
            <a:r>
              <a:rPr lang="es-ES" altLang="ja-JP" dirty="0" err="1">
                <a:effectLst/>
              </a:rPr>
              <a:t>it</a:t>
            </a:r>
            <a:r>
              <a:rPr lang="es-ES" altLang="ja-JP" dirty="0">
                <a:effectLst/>
              </a:rPr>
              <a:t> </a:t>
            </a:r>
            <a:r>
              <a:rPr lang="es-ES" altLang="ja-JP" dirty="0" err="1">
                <a:effectLst/>
              </a:rPr>
              <a:t>fosters</a:t>
            </a:r>
            <a:r>
              <a:rPr lang="es-ES" altLang="ja-JP" dirty="0">
                <a:effectLst/>
              </a:rPr>
              <a:t> </a:t>
            </a:r>
            <a:r>
              <a:rPr lang="es-ES" altLang="ja-JP" dirty="0" err="1">
                <a:effectLst/>
              </a:rPr>
              <a:t>the</a:t>
            </a:r>
            <a:r>
              <a:rPr lang="es-ES" altLang="ja-JP" dirty="0">
                <a:effectLst/>
              </a:rPr>
              <a:t> </a:t>
            </a:r>
            <a:r>
              <a:rPr lang="es-ES" altLang="ja-JP" dirty="0" err="1">
                <a:effectLst/>
              </a:rPr>
              <a:t>transmission</a:t>
            </a:r>
            <a:r>
              <a:rPr lang="es-ES" altLang="ja-JP" dirty="0">
                <a:effectLst/>
              </a:rPr>
              <a:t> </a:t>
            </a:r>
            <a:r>
              <a:rPr lang="es-ES" altLang="ja-JP" dirty="0" err="1">
                <a:effectLst/>
              </a:rPr>
              <a:t>of</a:t>
            </a:r>
            <a:r>
              <a:rPr lang="es-ES" altLang="ja-JP" dirty="0">
                <a:effectLst/>
              </a:rPr>
              <a:t> </a:t>
            </a:r>
            <a:r>
              <a:rPr lang="es-ES" altLang="ja-JP" dirty="0" err="1">
                <a:effectLst/>
              </a:rPr>
              <a:t>memories</a:t>
            </a:r>
            <a:r>
              <a:rPr lang="es-ES" altLang="ja-JP" dirty="0">
                <a:effectLst/>
              </a:rPr>
              <a:t> </a:t>
            </a:r>
            <a:r>
              <a:rPr lang="es-ES" altLang="ja-JP" dirty="0" err="1">
                <a:effectLst/>
              </a:rPr>
              <a:t>across</a:t>
            </a:r>
            <a:r>
              <a:rPr lang="es-ES" altLang="ja-JP" dirty="0">
                <a:effectLst/>
              </a:rPr>
              <a:t> </a:t>
            </a:r>
            <a:r>
              <a:rPr lang="es-ES" altLang="ja-JP" dirty="0" err="1">
                <a:effectLst/>
              </a:rPr>
              <a:t>generations</a:t>
            </a:r>
            <a:r>
              <a:rPr lang="es-ES" altLang="ja-JP" dirty="0">
                <a:effectLst/>
              </a:rPr>
              <a:t> and </a:t>
            </a:r>
            <a:r>
              <a:rPr lang="es-ES" altLang="ja-JP" dirty="0" err="1">
                <a:effectLst/>
              </a:rPr>
              <a:t>creates</a:t>
            </a:r>
            <a:r>
              <a:rPr lang="es-ES" altLang="ja-JP" dirty="0">
                <a:effectLst/>
              </a:rPr>
              <a:t> </a:t>
            </a:r>
            <a:r>
              <a:rPr lang="es-ES" altLang="ja-JP" dirty="0" err="1">
                <a:effectLst/>
              </a:rPr>
              <a:t>deep</a:t>
            </a:r>
            <a:r>
              <a:rPr lang="es-ES" altLang="ja-JP" dirty="0">
                <a:effectLst/>
              </a:rPr>
              <a:t> </a:t>
            </a:r>
            <a:r>
              <a:rPr lang="es-ES" altLang="ja-JP" dirty="0" err="1">
                <a:effectLst/>
              </a:rPr>
              <a:t>connections</a:t>
            </a:r>
            <a:r>
              <a:rPr lang="es-ES" altLang="ja-JP" dirty="0">
                <a:effectLst/>
              </a:rPr>
              <a:t> </a:t>
            </a:r>
            <a:r>
              <a:rPr lang="es-ES" altLang="ja-JP" dirty="0" err="1">
                <a:effectLst/>
              </a:rPr>
              <a:t>between</a:t>
            </a:r>
            <a:r>
              <a:rPr lang="es-ES" altLang="ja-JP" dirty="0">
                <a:effectLst/>
              </a:rPr>
              <a:t> people1419.</a:t>
            </a:r>
          </a:p>
        </p:txBody>
      </p:sp>
      <p:pic>
        <p:nvPicPr>
          <p:cNvPr id="6" name="図 5">
            <a:extLst>
              <a:ext uri="{FF2B5EF4-FFF2-40B4-BE49-F238E27FC236}">
                <a16:creationId xmlns:a16="http://schemas.microsoft.com/office/drawing/2014/main" id="{DC54C2B5-E4FB-4EFB-0DEA-9956F6960774}"/>
              </a:ext>
            </a:extLst>
          </p:cNvPr>
          <p:cNvPicPr>
            <a:picLocks noChangeAspect="1"/>
          </p:cNvPicPr>
          <p:nvPr/>
        </p:nvPicPr>
        <p:blipFill rotWithShape="1">
          <a:blip r:embed="rId2">
            <a:alphaModFix amt="15000"/>
          </a:blip>
          <a:srcRect l="9606" t="12305" r="26206" b="13624"/>
          <a:stretch/>
        </p:blipFill>
        <p:spPr>
          <a:xfrm>
            <a:off x="-1" y="-1"/>
            <a:ext cx="12192000" cy="6858001"/>
          </a:xfrm>
          <a:prstGeom prst="rect">
            <a:avLst/>
          </a:prstGeom>
        </p:spPr>
      </p:pic>
      <p:sp>
        <p:nvSpPr>
          <p:cNvPr id="7" name="テキスト ボックス 6">
            <a:extLst>
              <a:ext uri="{FF2B5EF4-FFF2-40B4-BE49-F238E27FC236}">
                <a16:creationId xmlns:a16="http://schemas.microsoft.com/office/drawing/2014/main" id="{0F3C10E2-8C2D-CBE7-0D2D-07F9CF454155}"/>
              </a:ext>
            </a:extLst>
          </p:cNvPr>
          <p:cNvSpPr txBox="1"/>
          <p:nvPr/>
        </p:nvSpPr>
        <p:spPr>
          <a:xfrm>
            <a:off x="489245" y="643622"/>
            <a:ext cx="11213509" cy="5570756"/>
          </a:xfrm>
          <a:prstGeom prst="rect">
            <a:avLst/>
          </a:prstGeom>
          <a:noFill/>
        </p:spPr>
        <p:txBody>
          <a:bodyPr wrap="square">
            <a:spAutoFit/>
          </a:bodyPr>
          <a:lstStyle/>
          <a:p>
            <a:r>
              <a:rPr lang="ja-JP" altLang="en-US" sz="2800" b="1">
                <a:effectLst/>
              </a:rPr>
              <a:t>期待される効果と今後の展望</a:t>
            </a:r>
            <a:endParaRPr lang="en-US" altLang="ja-JP" sz="2800" b="1" dirty="0">
              <a:effectLst/>
            </a:endParaRPr>
          </a:p>
          <a:p>
            <a:endParaRPr lang="ja-JP" altLang="en-US" sz="2800">
              <a:effectLst/>
            </a:endParaRPr>
          </a:p>
          <a:p>
            <a:r>
              <a:rPr lang="ja-JP" altLang="en-US" sz="2400" b="1">
                <a:effectLst/>
              </a:rPr>
              <a:t>この「</a:t>
            </a:r>
            <a:r>
              <a:rPr lang="es-ES" altLang="ja-JP" sz="2400" b="1" dirty="0">
                <a:effectLst/>
              </a:rPr>
              <a:t>KISEKI MAP</a:t>
            </a:r>
            <a:r>
              <a:rPr lang="ja-JP" altLang="es-ES" sz="2400" b="1">
                <a:effectLst/>
              </a:rPr>
              <a:t>」</a:t>
            </a:r>
            <a:r>
              <a:rPr lang="ja-JP" altLang="en-US" sz="2400" b="1">
                <a:effectLst/>
              </a:rPr>
              <a:t>は、単なるナビゲーションツールではなく、</a:t>
            </a:r>
            <a:endParaRPr lang="en-US" altLang="ja-JP" sz="2400" b="1" dirty="0">
              <a:effectLst/>
            </a:endParaRPr>
          </a:p>
          <a:p>
            <a:r>
              <a:rPr lang="ja-JP" altLang="en-US" sz="2400" b="1">
                <a:effectLst/>
              </a:rPr>
              <a:t>人々の心に響く「ぬくもりのある地図」となることを目指します。</a:t>
            </a:r>
          </a:p>
          <a:p>
            <a:pPr algn="l"/>
            <a:endParaRPr lang="en-US" altLang="ja-JP" b="1" dirty="0"/>
          </a:p>
          <a:p>
            <a:pPr algn="l"/>
            <a:endParaRPr lang="en-US" altLang="ja-JP" b="1" dirty="0">
              <a:effectLst/>
            </a:endParaRPr>
          </a:p>
          <a:p>
            <a:pPr algn="l"/>
            <a:endParaRPr lang="en-US" altLang="ja-JP" b="1" dirty="0">
              <a:effectLst/>
            </a:endParaRPr>
          </a:p>
          <a:p>
            <a:pPr algn="l"/>
            <a:r>
              <a:rPr lang="ja-JP" altLang="en-US" b="1">
                <a:effectLst/>
              </a:rPr>
              <a:t>地域ブランディングと地方創生への貢献：</a:t>
            </a:r>
            <a:r>
              <a:rPr lang="ja-JP" altLang="en-US">
                <a:effectLst/>
              </a:rPr>
              <a:t> </a:t>
            </a:r>
            <a:endParaRPr lang="en-US" altLang="ja-JP" dirty="0">
              <a:effectLst/>
            </a:endParaRPr>
          </a:p>
          <a:p>
            <a:pPr algn="l"/>
            <a:r>
              <a:rPr lang="ja-JP" altLang="en-US">
                <a:effectLst/>
              </a:rPr>
              <a:t>地域の物理的な情報に加え、そこに息づく人々の暮らし、人生、文化を伝えることで、「地域ブランディングの本質」をついた新たなプロモーション・広報手段となります。人々の共感と関心を生み出し、地方創生や地域創発の「起爆剤」となることを期待しています。</a:t>
            </a:r>
          </a:p>
          <a:p>
            <a:endParaRPr lang="en-US" altLang="ja-JP" b="1" dirty="0">
              <a:effectLst/>
            </a:endParaRPr>
          </a:p>
          <a:p>
            <a:r>
              <a:rPr lang="ja-JP" altLang="en-US" b="1">
                <a:effectLst/>
              </a:rPr>
              <a:t>人々の生活の質の向上：</a:t>
            </a:r>
            <a:r>
              <a:rPr lang="ja-JP" altLang="en-US">
                <a:effectLst/>
              </a:rPr>
              <a:t> </a:t>
            </a:r>
            <a:endParaRPr lang="en-US" altLang="ja-JP" dirty="0">
              <a:effectLst/>
            </a:endParaRPr>
          </a:p>
          <a:p>
            <a:r>
              <a:rPr lang="ja-JP" altLang="en-US">
                <a:effectLst/>
              </a:rPr>
              <a:t>地図を通して自身の、そして他者の「キセキ」をたどることで、地域や人への愛着を深め、日々の暮らしに新たな視点や生きがいを見出すきっかけを提供します</a:t>
            </a:r>
            <a:r>
              <a:rPr lang="en-US" altLang="ja-JP" dirty="0">
                <a:effectLst/>
              </a:rPr>
              <a:t>14...</a:t>
            </a:r>
            <a:r>
              <a:rPr lang="ja-JP" altLang="en-US">
                <a:effectLst/>
              </a:rPr>
              <a:t>。</a:t>
            </a:r>
          </a:p>
          <a:p>
            <a:endParaRPr lang="en-US" altLang="ja-JP" dirty="0"/>
          </a:p>
          <a:p>
            <a:r>
              <a:rPr lang="ja-JP" altLang="en-US" b="1">
                <a:effectLst/>
              </a:rPr>
              <a:t>存在と関係のアーカイブの構築：</a:t>
            </a:r>
            <a:r>
              <a:rPr lang="ja-JP" altLang="en-US">
                <a:effectLst/>
              </a:rPr>
              <a:t> 地図を単なる空間の記録ではなく、「存在と関係のアーカイブ」「時を超えた共感の風景」として構築し、世代間の記憶の継承や、人々の間に深い繋がりを生み出します。</a:t>
            </a:r>
          </a:p>
        </p:txBody>
      </p:sp>
    </p:spTree>
    <p:extLst>
      <p:ext uri="{BB962C8B-B14F-4D97-AF65-F5344CB8AC3E}">
        <p14:creationId xmlns:p14="http://schemas.microsoft.com/office/powerpoint/2010/main" val="32632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A122349-9080-77A9-A465-19ECF39CE418}"/>
              </a:ext>
            </a:extLst>
          </p:cNvPr>
          <p:cNvSpPr txBox="1"/>
          <p:nvPr/>
        </p:nvSpPr>
        <p:spPr>
          <a:xfrm>
            <a:off x="661433" y="1032050"/>
            <a:ext cx="10869132" cy="3570208"/>
          </a:xfrm>
          <a:prstGeom prst="rect">
            <a:avLst/>
          </a:prstGeom>
          <a:noFill/>
        </p:spPr>
        <p:txBody>
          <a:bodyPr wrap="square">
            <a:spAutoFit/>
          </a:bodyPr>
          <a:lstStyle/>
          <a:p>
            <a:r>
              <a:rPr lang="es-ES" altLang="ja-JP" sz="2800" b="1" i="0" dirty="0" err="1">
                <a:solidFill>
                  <a:srgbClr val="131314"/>
                </a:solidFill>
                <a:effectLst/>
                <a:latin typeface="+mn-ea"/>
              </a:rPr>
              <a:t>MeMOriA</a:t>
            </a:r>
            <a:r>
              <a:rPr lang="ja-JP" altLang="en-US" sz="2800" b="1" i="0">
                <a:solidFill>
                  <a:srgbClr val="131314"/>
                </a:solidFill>
                <a:effectLst/>
                <a:latin typeface="+mn-ea"/>
              </a:rPr>
              <a:t>プロジェクトにご一緒しませんか？</a:t>
            </a:r>
            <a:endParaRPr lang="en-US" altLang="ja-JP" sz="2800" b="1" i="0" dirty="0">
              <a:solidFill>
                <a:srgbClr val="131314"/>
              </a:solidFill>
              <a:effectLst/>
              <a:latin typeface="+mn-ea"/>
            </a:endParaRPr>
          </a:p>
          <a:p>
            <a:endParaRPr lang="en-US" altLang="ja-JP" dirty="0">
              <a:solidFill>
                <a:srgbClr val="131314"/>
              </a:solidFill>
              <a:latin typeface="+mn-ea"/>
            </a:endParaRPr>
          </a:p>
          <a:p>
            <a:r>
              <a:rPr lang="ja-JP" altLang="en-US" b="0" i="0">
                <a:solidFill>
                  <a:srgbClr val="131314"/>
                </a:solidFill>
                <a:effectLst/>
                <a:latin typeface="+mn-ea"/>
              </a:rPr>
              <a:t>人々の「思い出」を素材に、新たな地図体験、まちづくりをご一緒いただける方を募集します。</a:t>
            </a:r>
            <a:endParaRPr lang="en-US" altLang="ja-JP" b="0" i="0" dirty="0">
              <a:solidFill>
                <a:srgbClr val="131314"/>
              </a:solidFill>
              <a:effectLst/>
              <a:latin typeface="+mn-ea"/>
            </a:endParaRPr>
          </a:p>
          <a:p>
            <a:endParaRPr lang="en-US" altLang="ja-JP" b="0" i="0" dirty="0">
              <a:solidFill>
                <a:srgbClr val="131314"/>
              </a:solidFill>
              <a:effectLst/>
              <a:latin typeface="+mn-ea"/>
            </a:endParaRPr>
          </a:p>
          <a:p>
            <a:r>
              <a:rPr lang="ja-JP" altLang="en-US" b="0" i="0">
                <a:solidFill>
                  <a:srgbClr val="131314"/>
                </a:solidFill>
                <a:effectLst/>
                <a:latin typeface="+mn-ea"/>
              </a:rPr>
              <a:t>従来の地図の可能性を拡張し、データと人の思いを繋ぐ（</a:t>
            </a:r>
            <a:r>
              <a:rPr lang="es-ES" altLang="ja-JP" b="0" i="0" dirty="0">
                <a:solidFill>
                  <a:srgbClr val="131314"/>
                </a:solidFill>
                <a:effectLst/>
                <a:latin typeface="+mn-ea"/>
              </a:rPr>
              <a:t>bridge</a:t>
            </a:r>
            <a:r>
              <a:rPr lang="ja-JP" altLang="es-ES" b="0" i="0">
                <a:solidFill>
                  <a:srgbClr val="131314"/>
                </a:solidFill>
                <a:effectLst/>
                <a:latin typeface="+mn-ea"/>
              </a:rPr>
              <a:t>）</a:t>
            </a:r>
            <a:r>
              <a:rPr lang="ja-JP" altLang="en-US" b="0" i="0">
                <a:solidFill>
                  <a:srgbClr val="131314"/>
                </a:solidFill>
                <a:effectLst/>
                <a:latin typeface="+mn-ea"/>
              </a:rPr>
              <a:t>新たな地図の未来を、</a:t>
            </a:r>
            <a:endParaRPr lang="en-US" altLang="ja-JP" b="0" i="0" dirty="0">
              <a:solidFill>
                <a:srgbClr val="131314"/>
              </a:solidFill>
              <a:effectLst/>
              <a:latin typeface="+mn-ea"/>
            </a:endParaRPr>
          </a:p>
          <a:p>
            <a:r>
              <a:rPr lang="ja-JP" altLang="en-US" b="0" i="0">
                <a:solidFill>
                  <a:srgbClr val="131314"/>
                </a:solidFill>
                <a:effectLst/>
                <a:latin typeface="+mn-ea"/>
              </a:rPr>
              <a:t>共に創り上げていきましょう。</a:t>
            </a:r>
            <a:endParaRPr lang="en-US" altLang="ja-JP" b="0" i="0" dirty="0">
              <a:solidFill>
                <a:srgbClr val="131314"/>
              </a:solidFill>
              <a:effectLst/>
              <a:latin typeface="+mn-ea"/>
            </a:endParaRPr>
          </a:p>
          <a:p>
            <a:endParaRPr lang="en-US" altLang="ja-JP" dirty="0">
              <a:solidFill>
                <a:srgbClr val="131314"/>
              </a:solidFill>
              <a:latin typeface="+mn-ea"/>
            </a:endParaRPr>
          </a:p>
          <a:p>
            <a:endParaRPr lang="en-US" altLang="ja-JP" dirty="0">
              <a:solidFill>
                <a:srgbClr val="131314"/>
              </a:solidFill>
              <a:latin typeface="+mn-ea"/>
            </a:endParaRPr>
          </a:p>
          <a:p>
            <a:endParaRPr lang="en-US" altLang="ja-JP" b="1" i="0" dirty="0">
              <a:solidFill>
                <a:srgbClr val="131314"/>
              </a:solidFill>
              <a:effectLst/>
              <a:latin typeface="+mn-ea"/>
            </a:endParaRPr>
          </a:p>
          <a:p>
            <a:endParaRPr lang="en-US" altLang="ja-JP" b="1" dirty="0">
              <a:solidFill>
                <a:srgbClr val="131314"/>
              </a:solidFill>
              <a:latin typeface="+mn-ea"/>
            </a:endParaRPr>
          </a:p>
          <a:p>
            <a:endParaRPr lang="en-US" altLang="ja-JP" b="1" i="0" dirty="0">
              <a:solidFill>
                <a:srgbClr val="131314"/>
              </a:solidFill>
              <a:effectLst/>
              <a:latin typeface="+mn-ea"/>
            </a:endParaRPr>
          </a:p>
          <a:p>
            <a:r>
              <a:rPr lang="en-US" altLang="ja-JP" b="1" i="0" dirty="0">
                <a:solidFill>
                  <a:srgbClr val="131314"/>
                </a:solidFill>
                <a:effectLst/>
                <a:latin typeface="+mn-ea"/>
              </a:rPr>
              <a:t>CONTACT </a:t>
            </a:r>
            <a:r>
              <a:rPr lang="ja-JP" altLang="en-US" b="1" i="0">
                <a:solidFill>
                  <a:srgbClr val="131314"/>
                </a:solidFill>
                <a:effectLst/>
                <a:latin typeface="+mn-ea"/>
              </a:rPr>
              <a:t>本件に関するお問い合わせ先：</a:t>
            </a:r>
            <a:endParaRPr lang="ja-JP" altLang="en-US">
              <a:latin typeface="+mn-ea"/>
            </a:endParaRPr>
          </a:p>
        </p:txBody>
      </p:sp>
      <p:sp>
        <p:nvSpPr>
          <p:cNvPr id="5" name="テキスト ボックス 4">
            <a:extLst>
              <a:ext uri="{FF2B5EF4-FFF2-40B4-BE49-F238E27FC236}">
                <a16:creationId xmlns:a16="http://schemas.microsoft.com/office/drawing/2014/main" id="{E42D187A-7046-B0AA-7FA2-F940AC424FBD}"/>
              </a:ext>
            </a:extLst>
          </p:cNvPr>
          <p:cNvSpPr txBox="1"/>
          <p:nvPr/>
        </p:nvSpPr>
        <p:spPr>
          <a:xfrm>
            <a:off x="661433" y="7244221"/>
            <a:ext cx="10869133" cy="1477328"/>
          </a:xfrm>
          <a:prstGeom prst="rect">
            <a:avLst/>
          </a:prstGeom>
          <a:noFill/>
        </p:spPr>
        <p:txBody>
          <a:bodyPr wrap="square">
            <a:spAutoFit/>
          </a:bodyPr>
          <a:lstStyle/>
          <a:p>
            <a:r>
              <a:rPr lang="es-ES" altLang="ja-JP" dirty="0" err="1">
                <a:effectLst/>
              </a:rPr>
              <a:t>The</a:t>
            </a:r>
            <a:r>
              <a:rPr lang="es-ES" altLang="ja-JP" dirty="0">
                <a:effectLst/>
              </a:rPr>
              <a:t> "</a:t>
            </a:r>
            <a:r>
              <a:rPr lang="es-ES" altLang="ja-JP" dirty="0" err="1">
                <a:effectLst/>
              </a:rPr>
              <a:t>MeMOriA</a:t>
            </a:r>
            <a:r>
              <a:rPr lang="es-ES" altLang="ja-JP" dirty="0">
                <a:effectLst/>
              </a:rPr>
              <a:t>" </a:t>
            </a:r>
            <a:r>
              <a:rPr lang="es-ES" altLang="ja-JP" dirty="0" err="1">
                <a:effectLst/>
              </a:rPr>
              <a:t>project</a:t>
            </a:r>
            <a:r>
              <a:rPr lang="es-ES" altLang="ja-JP" dirty="0">
                <a:effectLst/>
              </a:rPr>
              <a:t> </a:t>
            </a:r>
            <a:r>
              <a:rPr lang="es-ES" altLang="ja-JP" dirty="0" err="1">
                <a:effectLst/>
              </a:rPr>
              <a:t>is</a:t>
            </a:r>
            <a:r>
              <a:rPr lang="es-ES" altLang="ja-JP" dirty="0">
                <a:effectLst/>
              </a:rPr>
              <a:t> </a:t>
            </a:r>
            <a:r>
              <a:rPr lang="es-ES" altLang="ja-JP" dirty="0" err="1">
                <a:effectLst/>
              </a:rPr>
              <a:t>an</a:t>
            </a:r>
            <a:r>
              <a:rPr lang="es-ES" altLang="ja-JP" dirty="0">
                <a:effectLst/>
              </a:rPr>
              <a:t> </a:t>
            </a:r>
            <a:r>
              <a:rPr lang="es-ES" altLang="ja-JP" dirty="0" err="1">
                <a:effectLst/>
              </a:rPr>
              <a:t>invitation</a:t>
            </a:r>
            <a:r>
              <a:rPr lang="es-ES" altLang="ja-JP" dirty="0">
                <a:effectLst/>
              </a:rPr>
              <a:t> </a:t>
            </a:r>
            <a:r>
              <a:rPr lang="es-ES" altLang="ja-JP" dirty="0" err="1">
                <a:effectLst/>
              </a:rPr>
              <a:t>to</a:t>
            </a:r>
            <a:r>
              <a:rPr lang="es-ES" altLang="ja-JP" dirty="0">
                <a:effectLst/>
              </a:rPr>
              <a:t> </a:t>
            </a:r>
            <a:r>
              <a:rPr lang="es-ES" altLang="ja-JP" dirty="0" err="1">
                <a:effectLst/>
              </a:rPr>
              <a:t>turn</a:t>
            </a:r>
            <a:r>
              <a:rPr lang="es-ES" altLang="ja-JP" dirty="0">
                <a:effectLst/>
              </a:rPr>
              <a:t> </a:t>
            </a:r>
            <a:r>
              <a:rPr lang="es-ES" altLang="ja-JP" dirty="0" err="1">
                <a:effectLst/>
              </a:rPr>
              <a:t>your</a:t>
            </a:r>
            <a:r>
              <a:rPr lang="es-ES" altLang="ja-JP" dirty="0">
                <a:effectLst/>
              </a:rPr>
              <a:t> "</a:t>
            </a:r>
            <a:r>
              <a:rPr lang="es-ES" altLang="ja-JP" dirty="0" err="1">
                <a:effectLst/>
              </a:rPr>
              <a:t>memories</a:t>
            </a:r>
            <a:r>
              <a:rPr lang="es-ES" altLang="ja-JP" dirty="0">
                <a:effectLst/>
              </a:rPr>
              <a:t>" </a:t>
            </a:r>
            <a:r>
              <a:rPr lang="es-ES" altLang="ja-JP" dirty="0" err="1">
                <a:effectLst/>
              </a:rPr>
              <a:t>into</a:t>
            </a:r>
            <a:r>
              <a:rPr lang="es-ES" altLang="ja-JP" dirty="0">
                <a:effectLst/>
              </a:rPr>
              <a:t> a map24.... </a:t>
            </a:r>
            <a:r>
              <a:rPr lang="es-ES" altLang="ja-JP" dirty="0" err="1">
                <a:effectLst/>
              </a:rPr>
              <a:t>We</a:t>
            </a:r>
            <a:r>
              <a:rPr lang="es-ES" altLang="ja-JP" dirty="0">
                <a:effectLst/>
              </a:rPr>
              <a:t> </a:t>
            </a:r>
            <a:r>
              <a:rPr lang="es-ES" altLang="ja-JP" dirty="0" err="1">
                <a:effectLst/>
              </a:rPr>
              <a:t>aim</a:t>
            </a:r>
            <a:r>
              <a:rPr lang="es-ES" altLang="ja-JP" dirty="0">
                <a:effectLst/>
              </a:rPr>
              <a:t> </a:t>
            </a:r>
            <a:r>
              <a:rPr lang="es-ES" altLang="ja-JP" dirty="0" err="1">
                <a:effectLst/>
              </a:rPr>
              <a:t>to</a:t>
            </a:r>
            <a:r>
              <a:rPr lang="es-ES" altLang="ja-JP" dirty="0">
                <a:effectLst/>
              </a:rPr>
              <a:t> </a:t>
            </a:r>
            <a:r>
              <a:rPr lang="es-ES" altLang="ja-JP" dirty="0" err="1">
                <a:effectLst/>
              </a:rPr>
              <a:t>expand</a:t>
            </a:r>
            <a:r>
              <a:rPr lang="es-ES" altLang="ja-JP" dirty="0">
                <a:effectLst/>
              </a:rPr>
              <a:t> </a:t>
            </a:r>
            <a:r>
              <a:rPr lang="es-ES" altLang="ja-JP" dirty="0" err="1">
                <a:effectLst/>
              </a:rPr>
              <a:t>the</a:t>
            </a:r>
            <a:r>
              <a:rPr lang="es-ES" altLang="ja-JP" dirty="0">
                <a:effectLst/>
              </a:rPr>
              <a:t> </a:t>
            </a:r>
            <a:r>
              <a:rPr lang="es-ES" altLang="ja-JP" dirty="0" err="1">
                <a:effectLst/>
              </a:rPr>
              <a:t>possibilities</a:t>
            </a:r>
            <a:r>
              <a:rPr lang="es-ES" altLang="ja-JP" dirty="0">
                <a:effectLst/>
              </a:rPr>
              <a:t> </a:t>
            </a:r>
            <a:r>
              <a:rPr lang="es-ES" altLang="ja-JP" dirty="0" err="1">
                <a:effectLst/>
              </a:rPr>
              <a:t>of</a:t>
            </a:r>
            <a:r>
              <a:rPr lang="es-ES" altLang="ja-JP" dirty="0">
                <a:effectLst/>
              </a:rPr>
              <a:t> </a:t>
            </a:r>
            <a:r>
              <a:rPr lang="es-ES" altLang="ja-JP" dirty="0" err="1">
                <a:effectLst/>
              </a:rPr>
              <a:t>conventional</a:t>
            </a:r>
            <a:r>
              <a:rPr lang="es-ES" altLang="ja-JP" dirty="0">
                <a:effectLst/>
              </a:rPr>
              <a:t> </a:t>
            </a:r>
            <a:r>
              <a:rPr lang="es-ES" altLang="ja-JP" dirty="0" err="1">
                <a:effectLst/>
              </a:rPr>
              <a:t>maps</a:t>
            </a:r>
            <a:r>
              <a:rPr lang="es-ES" altLang="ja-JP" dirty="0">
                <a:effectLst/>
              </a:rPr>
              <a:t> and </a:t>
            </a:r>
            <a:r>
              <a:rPr lang="es-ES" altLang="ja-JP" dirty="0" err="1">
                <a:effectLst/>
              </a:rPr>
              <a:t>create</a:t>
            </a:r>
            <a:r>
              <a:rPr lang="es-ES" altLang="ja-JP" dirty="0">
                <a:effectLst/>
              </a:rPr>
              <a:t> a new future </a:t>
            </a:r>
            <a:r>
              <a:rPr lang="es-ES" altLang="ja-JP" dirty="0" err="1">
                <a:effectLst/>
              </a:rPr>
              <a:t>of</a:t>
            </a:r>
            <a:r>
              <a:rPr lang="es-ES" altLang="ja-JP" dirty="0">
                <a:effectLst/>
              </a:rPr>
              <a:t> </a:t>
            </a:r>
            <a:r>
              <a:rPr lang="es-ES" altLang="ja-JP" dirty="0" err="1">
                <a:effectLst/>
              </a:rPr>
              <a:t>maps</a:t>
            </a:r>
            <a:r>
              <a:rPr lang="es-ES" altLang="ja-JP" dirty="0">
                <a:effectLst/>
              </a:rPr>
              <a:t> </a:t>
            </a:r>
            <a:r>
              <a:rPr lang="es-ES" altLang="ja-JP" dirty="0" err="1">
                <a:effectLst/>
              </a:rPr>
              <a:t>that</a:t>
            </a:r>
            <a:r>
              <a:rPr lang="es-ES" altLang="ja-JP" dirty="0">
                <a:effectLst/>
              </a:rPr>
              <a:t> "</a:t>
            </a:r>
            <a:r>
              <a:rPr lang="es-ES" altLang="ja-JP" b="1" dirty="0">
                <a:effectLst/>
              </a:rPr>
              <a:t>bridge</a:t>
            </a:r>
            <a:r>
              <a:rPr lang="es-ES" altLang="ja-JP" dirty="0">
                <a:effectLst/>
              </a:rPr>
              <a:t>"1022 data and human </a:t>
            </a:r>
            <a:r>
              <a:rPr lang="es-ES" altLang="ja-JP" dirty="0" err="1">
                <a:effectLst/>
              </a:rPr>
              <a:t>emotions</a:t>
            </a:r>
            <a:r>
              <a:rPr lang="es-ES" altLang="ja-JP" dirty="0">
                <a:effectLst/>
              </a:rPr>
              <a:t>, </a:t>
            </a:r>
            <a:r>
              <a:rPr lang="es-ES" altLang="ja-JP" dirty="0" err="1">
                <a:effectLst/>
              </a:rPr>
              <a:t>together</a:t>
            </a:r>
            <a:r>
              <a:rPr lang="es-ES" altLang="ja-JP" dirty="0">
                <a:effectLst/>
              </a:rPr>
              <a:t> </a:t>
            </a:r>
            <a:r>
              <a:rPr lang="es-ES" altLang="ja-JP" dirty="0" err="1">
                <a:effectLst/>
              </a:rPr>
              <a:t>with</a:t>
            </a:r>
            <a:r>
              <a:rPr lang="es-ES" altLang="ja-JP" dirty="0">
                <a:effectLst/>
              </a:rPr>
              <a:t> </a:t>
            </a:r>
            <a:r>
              <a:rPr lang="es-ES" altLang="ja-JP" dirty="0" err="1">
                <a:effectLst/>
              </a:rPr>
              <a:t>all</a:t>
            </a:r>
            <a:r>
              <a:rPr lang="es-ES" altLang="ja-JP" dirty="0">
                <a:effectLst/>
              </a:rPr>
              <a:t> </a:t>
            </a:r>
            <a:r>
              <a:rPr lang="es-ES" altLang="ja-JP" dirty="0" err="1">
                <a:effectLst/>
              </a:rPr>
              <a:t>of</a:t>
            </a:r>
            <a:r>
              <a:rPr lang="es-ES" altLang="ja-JP" dirty="0">
                <a:effectLst/>
              </a:rPr>
              <a:t> </a:t>
            </a:r>
            <a:r>
              <a:rPr lang="es-ES" altLang="ja-JP" dirty="0" err="1">
                <a:effectLst/>
              </a:rPr>
              <a:t>you</a:t>
            </a:r>
            <a:r>
              <a:rPr lang="es-ES" altLang="ja-JP" dirty="0">
                <a:effectLst/>
              </a:rPr>
              <a:t>. </a:t>
            </a:r>
            <a:r>
              <a:rPr lang="es-ES" altLang="ja-JP" dirty="0" err="1">
                <a:effectLst/>
              </a:rPr>
              <a:t>Please</a:t>
            </a:r>
            <a:r>
              <a:rPr lang="es-ES" altLang="ja-JP" dirty="0">
                <a:effectLst/>
              </a:rPr>
              <a:t> look forward </a:t>
            </a:r>
            <a:r>
              <a:rPr lang="es-ES" altLang="ja-JP" dirty="0" err="1">
                <a:effectLst/>
              </a:rPr>
              <a:t>to</a:t>
            </a:r>
            <a:r>
              <a:rPr lang="es-ES" altLang="ja-JP" dirty="0">
                <a:effectLst/>
              </a:rPr>
              <a:t> future </a:t>
            </a:r>
            <a:r>
              <a:rPr lang="es-ES" altLang="ja-JP" dirty="0" err="1">
                <a:effectLst/>
              </a:rPr>
              <a:t>developments</a:t>
            </a:r>
            <a:r>
              <a:rPr lang="es-ES" altLang="ja-JP" dirty="0">
                <a:effectLst/>
              </a:rPr>
              <a:t>.</a:t>
            </a:r>
          </a:p>
          <a:p>
            <a:endParaRPr lang="es-ES" altLang="ja-JP" dirty="0">
              <a:effectLst/>
            </a:endParaRPr>
          </a:p>
          <a:p>
            <a:r>
              <a:rPr lang="es-ES" altLang="ja-JP" b="1" dirty="0" err="1">
                <a:effectLst/>
              </a:rPr>
              <a:t>Contact</a:t>
            </a:r>
            <a:r>
              <a:rPr lang="es-ES" altLang="ja-JP" b="1" dirty="0">
                <a:effectLst/>
              </a:rPr>
              <a:t> </a:t>
            </a:r>
            <a:r>
              <a:rPr lang="es-ES" altLang="ja-JP" b="1" dirty="0" err="1">
                <a:effectLst/>
              </a:rPr>
              <a:t>Information</a:t>
            </a:r>
            <a:r>
              <a:rPr lang="es-ES" altLang="ja-JP" b="1" dirty="0">
                <a:effectLst/>
              </a:rPr>
              <a:t>:</a:t>
            </a:r>
            <a:endParaRPr lang="es-ES" altLang="ja-JP" dirty="0">
              <a:effectLst/>
            </a:endParaRPr>
          </a:p>
        </p:txBody>
      </p:sp>
    </p:spTree>
    <p:extLst>
      <p:ext uri="{BB962C8B-B14F-4D97-AF65-F5344CB8AC3E}">
        <p14:creationId xmlns:p14="http://schemas.microsoft.com/office/powerpoint/2010/main" val="232695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1D60430-2925-DB21-153B-D56BAEE27DE7}"/>
              </a:ext>
            </a:extLst>
          </p:cNvPr>
          <p:cNvSpPr txBox="1"/>
          <p:nvPr/>
        </p:nvSpPr>
        <p:spPr>
          <a:xfrm>
            <a:off x="359228" y="746004"/>
            <a:ext cx="10805338" cy="6001643"/>
          </a:xfrm>
          <a:prstGeom prst="rect">
            <a:avLst/>
          </a:prstGeom>
          <a:noFill/>
        </p:spPr>
        <p:txBody>
          <a:bodyPr wrap="square">
            <a:spAutoFit/>
          </a:bodyPr>
          <a:lstStyle/>
          <a:p>
            <a:r>
              <a:rPr lang="en-US" altLang="ja-JP" sz="600" b="1" dirty="0">
                <a:effectLst/>
              </a:rPr>
              <a:t>2004</a:t>
            </a:r>
            <a:r>
              <a:rPr lang="ja-JP" altLang="en-US" sz="600" b="1">
                <a:effectLst/>
              </a:rPr>
              <a:t>年</a:t>
            </a:r>
          </a:p>
          <a:p>
            <a:pPr algn="l"/>
            <a:r>
              <a:rPr lang="ja-JP" altLang="en-US" sz="600" b="1">
                <a:effectLst/>
              </a:rPr>
              <a:t>インド洋地震と津波が発生。ヨウ・カワノ氏がインドネシアのバンダアチェを訪れ、壊滅的な被害を目の当たりにする。</a:t>
            </a:r>
          </a:p>
          <a:p>
            <a:pPr algn="l"/>
            <a:endParaRPr lang="en-US" altLang="ja-JP" sz="600" b="1" dirty="0">
              <a:effectLst/>
            </a:endParaRPr>
          </a:p>
          <a:p>
            <a:r>
              <a:rPr lang="en-US" altLang="ja-JP" sz="600" b="1" dirty="0">
                <a:effectLst/>
              </a:rPr>
              <a:t>2011</a:t>
            </a:r>
            <a:r>
              <a:rPr lang="ja-JP" altLang="en-US" sz="600" b="1">
                <a:effectLst/>
              </a:rPr>
              <a:t>年</a:t>
            </a:r>
          </a:p>
          <a:p>
            <a:pPr algn="l"/>
            <a:r>
              <a:rPr lang="en-US" altLang="ja-JP" sz="600" b="1" dirty="0">
                <a:effectLst/>
              </a:rPr>
              <a:t>3</a:t>
            </a:r>
            <a:r>
              <a:rPr lang="ja-JP" altLang="en-US" sz="600" b="1">
                <a:effectLst/>
              </a:rPr>
              <a:t>月：東日本大震災が発生。日本の東北地方が壊滅的な被害を受ける。</a:t>
            </a:r>
          </a:p>
          <a:p>
            <a:pPr algn="l"/>
            <a:r>
              <a:rPr lang="en-US" altLang="ja-JP" sz="600" b="1" dirty="0">
                <a:effectLst/>
              </a:rPr>
              <a:t>3</a:t>
            </a:r>
            <a:r>
              <a:rPr lang="ja-JP" altLang="en-US" sz="600" b="1">
                <a:effectLst/>
              </a:rPr>
              <a:t>月</a:t>
            </a:r>
            <a:r>
              <a:rPr lang="en-US" altLang="ja-JP" sz="600" b="1" dirty="0">
                <a:effectLst/>
              </a:rPr>
              <a:t>12</a:t>
            </a:r>
            <a:r>
              <a:rPr lang="ja-JP" altLang="en-US" sz="600" b="1">
                <a:effectLst/>
              </a:rPr>
              <a:t>日朝：福島第一原子力発電所の事故により、</a:t>
            </a:r>
            <a:r>
              <a:rPr lang="en-US" altLang="ja-JP" sz="600" b="1" dirty="0">
                <a:effectLst/>
              </a:rPr>
              <a:t>15</a:t>
            </a:r>
            <a:r>
              <a:rPr lang="ja-JP" altLang="en-US" sz="600" b="1">
                <a:effectLst/>
              </a:rPr>
              <a:t>万人以上の住民に避難指示が出される。</a:t>
            </a:r>
          </a:p>
          <a:p>
            <a:r>
              <a:rPr lang="ja-JP" altLang="en-US" sz="600" b="1">
                <a:effectLst/>
              </a:rPr>
              <a:t>同年：ヨウ・カワノ氏が</a:t>
            </a:r>
            <a:r>
              <a:rPr lang="es-ES" altLang="ja-JP" sz="600" b="1" dirty="0" err="1">
                <a:effectLst/>
              </a:rPr>
              <a:t>TEDxUCLA</a:t>
            </a:r>
            <a:r>
              <a:rPr lang="ja-JP" altLang="en-US" sz="600" b="1">
                <a:effectLst/>
              </a:rPr>
              <a:t>イベントで、位置情報技術とソーシャルメディアを組み合わせた災害管理の可能性について講演する。</a:t>
            </a:r>
          </a:p>
          <a:p>
            <a:r>
              <a:rPr lang="ja-JP" altLang="en-US" sz="600" b="1">
                <a:effectLst/>
              </a:rPr>
              <a:t>同年：ヨウ・カワノ氏が東日本大震災からの復興におけるソーシャルウェブの可能性についての研究を開始する。</a:t>
            </a:r>
          </a:p>
          <a:p>
            <a:endParaRPr lang="en-US" altLang="ja-JP" sz="600" b="1" dirty="0">
              <a:effectLst/>
            </a:endParaRPr>
          </a:p>
          <a:p>
            <a:r>
              <a:rPr lang="en-US" altLang="ja-JP" sz="600" b="1" dirty="0">
                <a:effectLst/>
              </a:rPr>
              <a:t>2012</a:t>
            </a:r>
            <a:r>
              <a:rPr lang="ja-JP" altLang="en-US" sz="600" b="1">
                <a:effectLst/>
              </a:rPr>
              <a:t>年</a:t>
            </a:r>
          </a:p>
          <a:p>
            <a:r>
              <a:rPr lang="ja-JP" altLang="en-US" sz="600" b="1">
                <a:effectLst/>
              </a:rPr>
              <a:t>ヨウ・カワノ氏が初めて福島県の原子力発電所事故による避難区域に入る。ボランティアの科学者グループと共に空間放射線量の測定を行う。</a:t>
            </a:r>
          </a:p>
          <a:p>
            <a:r>
              <a:rPr lang="ja-JP" altLang="en-US" sz="600" b="1">
                <a:effectLst/>
              </a:rPr>
              <a:t>ヨウ・カワノ氏が福島県の地方都市での長期的なエスノグラフィー（フィールドワーク）を開始し、避難を余儀なくされた人々の声や体験を収集する。</a:t>
            </a:r>
          </a:p>
          <a:p>
            <a:r>
              <a:rPr lang="en-US" altLang="ja-JP" sz="600" b="1" dirty="0">
                <a:effectLst/>
              </a:rPr>
              <a:t>12</a:t>
            </a:r>
            <a:r>
              <a:rPr lang="ja-JP" altLang="en-US" sz="600" b="1">
                <a:effectLst/>
              </a:rPr>
              <a:t>月：ヨウ・カワノ氏らが「未来への地図：日本の福島における放射線レベルの測定」という論文を発表。</a:t>
            </a:r>
          </a:p>
          <a:p>
            <a:endParaRPr lang="en-US" altLang="ja-JP" sz="600" b="1" dirty="0">
              <a:effectLst/>
            </a:endParaRPr>
          </a:p>
          <a:p>
            <a:r>
              <a:rPr lang="en-US" altLang="ja-JP" sz="600" b="1" dirty="0">
                <a:effectLst/>
              </a:rPr>
              <a:t>2013</a:t>
            </a:r>
            <a:r>
              <a:rPr lang="ja-JP" altLang="en-US" sz="600" b="1">
                <a:effectLst/>
              </a:rPr>
              <a:t>年</a:t>
            </a:r>
          </a:p>
          <a:p>
            <a:r>
              <a:rPr lang="en-US" altLang="ja-JP" sz="600" b="1" dirty="0">
                <a:effectLst/>
              </a:rPr>
              <a:t>4</a:t>
            </a:r>
            <a:r>
              <a:rPr lang="ja-JP" altLang="en-US" sz="600" b="1">
                <a:effectLst/>
              </a:rPr>
              <a:t>月：平野克也、天谷義弘、河野洋氏が「復興災害：福島の強制帰還政策が意味すること」という論文を発表。</a:t>
            </a:r>
          </a:p>
          <a:p>
            <a:endParaRPr lang="en-US" altLang="ja-JP" sz="600" b="1" dirty="0">
              <a:effectLst/>
            </a:endParaRPr>
          </a:p>
          <a:p>
            <a:r>
              <a:rPr lang="en-US" altLang="ja-JP" sz="600" b="1" dirty="0">
                <a:effectLst/>
              </a:rPr>
              <a:t>2014</a:t>
            </a:r>
            <a:r>
              <a:rPr lang="ja-JP" altLang="en-US" sz="600" b="1">
                <a:effectLst/>
              </a:rPr>
              <a:t>年</a:t>
            </a:r>
          </a:p>
          <a:p>
            <a:pPr algn="l"/>
            <a:r>
              <a:rPr lang="en-US" altLang="ja-JP" sz="600" b="1" dirty="0">
                <a:effectLst/>
              </a:rPr>
              <a:t>2</a:t>
            </a:r>
            <a:r>
              <a:rPr lang="ja-JP" altLang="en-US" sz="600" b="1">
                <a:effectLst/>
              </a:rPr>
              <a:t>月：平野克也、天谷義弘、河野洋氏が「町残し</a:t>
            </a:r>
            <a:r>
              <a:rPr lang="en-US" altLang="ja-JP" sz="600" b="1" dirty="0">
                <a:effectLst/>
              </a:rPr>
              <a:t>: </a:t>
            </a:r>
            <a:r>
              <a:rPr lang="ja-JP" altLang="en-US" sz="600" b="1">
                <a:effectLst/>
              </a:rPr>
              <a:t>福島帰還政策の解決不可能なジレンマ」という論文を発表。</a:t>
            </a:r>
          </a:p>
          <a:p>
            <a:pPr algn="l"/>
            <a:r>
              <a:rPr lang="ja-JP" altLang="en-US" sz="600" b="1">
                <a:effectLst/>
              </a:rPr>
              <a:t>ヨウ・カワノ氏が共著者として参加した書籍「</a:t>
            </a:r>
            <a:r>
              <a:rPr lang="es-ES" altLang="ja-JP" sz="600" b="1" dirty="0" err="1">
                <a:effectLst/>
              </a:rPr>
              <a:t>HyperCities</a:t>
            </a:r>
            <a:r>
              <a:rPr lang="es-ES" altLang="ja-JP" sz="600" b="1" dirty="0">
                <a:effectLst/>
              </a:rPr>
              <a:t>: </a:t>
            </a:r>
            <a:r>
              <a:rPr lang="es-ES" altLang="ja-JP" sz="600" b="1" dirty="0" err="1">
                <a:effectLst/>
              </a:rPr>
              <a:t>Thick</a:t>
            </a:r>
            <a:r>
              <a:rPr lang="es-ES" altLang="ja-JP" sz="600" b="1" dirty="0">
                <a:effectLst/>
              </a:rPr>
              <a:t> </a:t>
            </a:r>
            <a:r>
              <a:rPr lang="es-ES" altLang="ja-JP" sz="600" b="1" dirty="0" err="1">
                <a:effectLst/>
              </a:rPr>
              <a:t>Mapping</a:t>
            </a:r>
            <a:r>
              <a:rPr lang="es-ES" altLang="ja-JP" sz="600" b="1" dirty="0">
                <a:effectLst/>
              </a:rPr>
              <a:t> in </a:t>
            </a:r>
            <a:r>
              <a:rPr lang="es-ES" altLang="ja-JP" sz="600" b="1" dirty="0" err="1">
                <a:effectLst/>
              </a:rPr>
              <a:t>the</a:t>
            </a:r>
            <a:r>
              <a:rPr lang="es-ES" altLang="ja-JP" sz="600" b="1" dirty="0">
                <a:effectLst/>
              </a:rPr>
              <a:t> Digital </a:t>
            </a:r>
            <a:r>
              <a:rPr lang="es-ES" altLang="ja-JP" sz="600" b="1" dirty="0" err="1">
                <a:effectLst/>
              </a:rPr>
              <a:t>Humanities</a:t>
            </a:r>
            <a:r>
              <a:rPr lang="ja-JP" altLang="es-ES" sz="600" b="1">
                <a:effectLst/>
              </a:rPr>
              <a:t>」</a:t>
            </a:r>
            <a:r>
              <a:rPr lang="ja-JP" altLang="en-US" sz="600" b="1">
                <a:effectLst/>
              </a:rPr>
              <a:t>が</a:t>
            </a:r>
            <a:r>
              <a:rPr lang="es-ES" altLang="ja-JP" sz="600" b="1" dirty="0">
                <a:effectLst/>
              </a:rPr>
              <a:t>Harvard </a:t>
            </a:r>
            <a:r>
              <a:rPr lang="es-ES" altLang="ja-JP" sz="600" b="1" dirty="0" err="1">
                <a:effectLst/>
              </a:rPr>
              <a:t>Press</a:t>
            </a:r>
            <a:r>
              <a:rPr lang="ja-JP" altLang="en-US" sz="600" b="1">
                <a:effectLst/>
              </a:rPr>
              <a:t>より出版される。</a:t>
            </a:r>
          </a:p>
          <a:p>
            <a:pPr algn="l"/>
            <a:endParaRPr lang="en-US" altLang="ja-JP" sz="600" b="1" dirty="0">
              <a:effectLst/>
            </a:endParaRPr>
          </a:p>
          <a:p>
            <a:r>
              <a:rPr lang="en-US" altLang="ja-JP" sz="600" b="1" dirty="0">
                <a:effectLst/>
              </a:rPr>
              <a:t>2016</a:t>
            </a:r>
            <a:r>
              <a:rPr lang="ja-JP" altLang="en-US" sz="600" b="1">
                <a:effectLst/>
              </a:rPr>
              <a:t>年</a:t>
            </a:r>
          </a:p>
          <a:p>
            <a:r>
              <a:rPr lang="en-US" altLang="ja-JP" sz="600" b="1" dirty="0">
                <a:effectLst/>
              </a:rPr>
              <a:t>9</a:t>
            </a:r>
            <a:r>
              <a:rPr lang="ja-JP" altLang="en-US" sz="600" b="1">
                <a:effectLst/>
              </a:rPr>
              <a:t>月：ヨウ・カワノ氏が共著者として参加した書籍「</a:t>
            </a:r>
            <a:r>
              <a:rPr lang="es-ES" altLang="ja-JP" sz="600" b="1" dirty="0">
                <a:effectLst/>
              </a:rPr>
              <a:t>BISHAMON</a:t>
            </a:r>
            <a:r>
              <a:rPr lang="ja-JP" altLang="en-US" sz="600" b="1">
                <a:effectLst/>
              </a:rPr>
              <a:t>の軌跡</a:t>
            </a:r>
            <a:r>
              <a:rPr lang="es-ES" altLang="ja-JP" sz="600" b="1" dirty="0">
                <a:effectLst/>
              </a:rPr>
              <a:t>II (</a:t>
            </a:r>
            <a:r>
              <a:rPr lang="ja-JP" altLang="en-US" sz="600" b="1">
                <a:effectLst/>
              </a:rPr>
              <a:t>福島支援</a:t>
            </a:r>
            <a:r>
              <a:rPr lang="en-US" altLang="ja-JP" sz="600" b="1" dirty="0">
                <a:effectLst/>
              </a:rPr>
              <a:t>5</a:t>
            </a:r>
            <a:r>
              <a:rPr lang="ja-JP" altLang="en-US" sz="600" b="1">
                <a:effectLst/>
              </a:rPr>
              <a:t>年間の記録</a:t>
            </a:r>
            <a:r>
              <a:rPr lang="en-US" altLang="ja-JP" sz="600" b="1" dirty="0">
                <a:effectLst/>
              </a:rPr>
              <a:t>)</a:t>
            </a:r>
            <a:r>
              <a:rPr lang="ja-JP" altLang="en-US" sz="600" b="1">
                <a:effectLst/>
              </a:rPr>
              <a:t>」が出版される。</a:t>
            </a:r>
          </a:p>
          <a:p>
            <a:pPr algn="l"/>
            <a:endParaRPr lang="en-US" altLang="ja-JP" sz="600" b="1" dirty="0">
              <a:effectLst/>
            </a:endParaRPr>
          </a:p>
          <a:p>
            <a:r>
              <a:rPr lang="en-US" altLang="ja-JP" sz="600" b="1" dirty="0">
                <a:effectLst/>
              </a:rPr>
              <a:t>2017</a:t>
            </a:r>
            <a:r>
              <a:rPr lang="ja-JP" altLang="en-US" sz="600" b="1">
                <a:effectLst/>
              </a:rPr>
              <a:t>年</a:t>
            </a:r>
          </a:p>
          <a:p>
            <a:pPr algn="l"/>
            <a:r>
              <a:rPr lang="en-US" altLang="ja-JP" sz="600" b="1" dirty="0">
                <a:effectLst/>
              </a:rPr>
              <a:t>6</a:t>
            </a:r>
            <a:r>
              <a:rPr lang="ja-JP" altLang="en-US" sz="600" b="1">
                <a:effectLst/>
              </a:rPr>
              <a:t>月</a:t>
            </a:r>
            <a:r>
              <a:rPr lang="en-US" altLang="ja-JP" sz="600" b="1" dirty="0">
                <a:effectLst/>
              </a:rPr>
              <a:t>20</a:t>
            </a:r>
            <a:r>
              <a:rPr lang="ja-JP" altLang="en-US" sz="600" b="1">
                <a:effectLst/>
              </a:rPr>
              <a:t>日：「</a:t>
            </a:r>
            <a:r>
              <a:rPr lang="es-ES" altLang="ja-JP" sz="600" b="1" dirty="0">
                <a:effectLst/>
              </a:rPr>
              <a:t>Human Error</a:t>
            </a:r>
            <a:r>
              <a:rPr lang="ja-JP" altLang="es-ES" sz="600" b="1">
                <a:effectLst/>
              </a:rPr>
              <a:t>」</a:t>
            </a:r>
            <a:r>
              <a:rPr lang="ja-JP" altLang="en-US" sz="600" b="1">
                <a:effectLst/>
              </a:rPr>
              <a:t>が新潟大学で上映される。</a:t>
            </a:r>
          </a:p>
          <a:p>
            <a:pPr algn="l"/>
            <a:endParaRPr lang="en-US" altLang="ja-JP" sz="600" b="1" dirty="0">
              <a:effectLst/>
            </a:endParaRPr>
          </a:p>
          <a:p>
            <a:r>
              <a:rPr lang="en-US" altLang="ja-JP" sz="600" b="1" dirty="0">
                <a:effectLst/>
              </a:rPr>
              <a:t>2018</a:t>
            </a:r>
            <a:r>
              <a:rPr lang="ja-JP" altLang="en-US" sz="600" b="1">
                <a:effectLst/>
              </a:rPr>
              <a:t>年</a:t>
            </a:r>
          </a:p>
          <a:p>
            <a:pPr algn="l"/>
            <a:r>
              <a:rPr lang="en-US" altLang="ja-JP" sz="600" b="1" dirty="0">
                <a:effectLst/>
              </a:rPr>
              <a:t>3</a:t>
            </a:r>
            <a:r>
              <a:rPr lang="ja-JP" altLang="en-US" sz="600" b="1">
                <a:effectLst/>
              </a:rPr>
              <a:t>月</a:t>
            </a:r>
            <a:r>
              <a:rPr lang="en-US" altLang="ja-JP" sz="600" b="1" dirty="0">
                <a:effectLst/>
              </a:rPr>
              <a:t>22</a:t>
            </a:r>
            <a:r>
              <a:rPr lang="ja-JP" altLang="en-US" sz="600" b="1">
                <a:effectLst/>
              </a:rPr>
              <a:t>日：「</a:t>
            </a:r>
            <a:r>
              <a:rPr lang="es-ES" altLang="ja-JP" sz="600" b="1" dirty="0">
                <a:effectLst/>
              </a:rPr>
              <a:t>Human Error</a:t>
            </a:r>
            <a:r>
              <a:rPr lang="ja-JP" altLang="es-ES" sz="600" b="1">
                <a:effectLst/>
              </a:rPr>
              <a:t>」</a:t>
            </a:r>
            <a:r>
              <a:rPr lang="ja-JP" altLang="en-US" sz="600" b="1">
                <a:effectLst/>
              </a:rPr>
              <a:t>が</a:t>
            </a:r>
            <a:r>
              <a:rPr lang="es-ES" altLang="ja-JP" sz="600" b="1" dirty="0">
                <a:effectLst/>
              </a:rPr>
              <a:t>AAS 2018 Film Expo</a:t>
            </a:r>
            <a:r>
              <a:rPr lang="ja-JP" altLang="es-ES" sz="600" b="1">
                <a:effectLst/>
              </a:rPr>
              <a:t>（</a:t>
            </a:r>
            <a:r>
              <a:rPr lang="ja-JP" altLang="en-US" sz="600" b="1">
                <a:effectLst/>
              </a:rPr>
              <a:t>米国ワシントン</a:t>
            </a:r>
            <a:r>
              <a:rPr lang="es-ES" altLang="ja-JP" sz="600" b="1" dirty="0">
                <a:effectLst/>
              </a:rPr>
              <a:t>D.C.</a:t>
            </a:r>
            <a:r>
              <a:rPr lang="ja-JP" altLang="es-ES" sz="600" b="1">
                <a:effectLst/>
              </a:rPr>
              <a:t>）</a:t>
            </a:r>
            <a:r>
              <a:rPr lang="ja-JP" altLang="en-US" sz="600" b="1">
                <a:effectLst/>
              </a:rPr>
              <a:t>で上映される。</a:t>
            </a:r>
          </a:p>
          <a:p>
            <a:pPr algn="l"/>
            <a:r>
              <a:rPr lang="en-US" altLang="ja-JP" sz="600" b="1" dirty="0">
                <a:effectLst/>
              </a:rPr>
              <a:t>10</a:t>
            </a:r>
            <a:r>
              <a:rPr lang="ja-JP" altLang="en-US" sz="600" b="1">
                <a:effectLst/>
              </a:rPr>
              <a:t>月</a:t>
            </a:r>
            <a:r>
              <a:rPr lang="en-US" altLang="ja-JP" sz="600" b="1" dirty="0">
                <a:effectLst/>
              </a:rPr>
              <a:t>20</a:t>
            </a:r>
            <a:r>
              <a:rPr lang="ja-JP" altLang="en-US" sz="600" b="1">
                <a:effectLst/>
              </a:rPr>
              <a:t>日：「</a:t>
            </a:r>
            <a:r>
              <a:rPr lang="es-ES" altLang="ja-JP" sz="600" b="1" dirty="0">
                <a:effectLst/>
              </a:rPr>
              <a:t>Human Error</a:t>
            </a:r>
            <a:r>
              <a:rPr lang="ja-JP" altLang="es-ES" sz="600" b="1">
                <a:effectLst/>
              </a:rPr>
              <a:t>」</a:t>
            </a:r>
            <a:r>
              <a:rPr lang="ja-JP" altLang="en-US" sz="600" b="1">
                <a:effectLst/>
              </a:rPr>
              <a:t>が</a:t>
            </a:r>
            <a:r>
              <a:rPr lang="es-ES" altLang="ja-JP" sz="600" b="1" dirty="0">
                <a:effectLst/>
              </a:rPr>
              <a:t>MCAA </a:t>
            </a:r>
            <a:r>
              <a:rPr lang="es-ES" altLang="ja-JP" sz="600" b="1" dirty="0" err="1">
                <a:effectLst/>
              </a:rPr>
              <a:t>Midwest</a:t>
            </a:r>
            <a:r>
              <a:rPr lang="es-ES" altLang="ja-JP" sz="600" b="1" dirty="0">
                <a:effectLst/>
              </a:rPr>
              <a:t> </a:t>
            </a:r>
            <a:r>
              <a:rPr lang="es-ES" altLang="ja-JP" sz="600" b="1" dirty="0" err="1">
                <a:effectLst/>
              </a:rPr>
              <a:t>Conference</a:t>
            </a:r>
            <a:r>
              <a:rPr lang="es-ES" altLang="ja-JP" sz="600" b="1" dirty="0">
                <a:effectLst/>
              </a:rPr>
              <a:t> </a:t>
            </a:r>
            <a:r>
              <a:rPr lang="es-ES" altLang="ja-JP" sz="600" b="1" dirty="0" err="1">
                <a:effectLst/>
              </a:rPr>
              <a:t>on</a:t>
            </a:r>
            <a:r>
              <a:rPr lang="es-ES" altLang="ja-JP" sz="600" b="1" dirty="0">
                <a:effectLst/>
              </a:rPr>
              <a:t> </a:t>
            </a:r>
            <a:r>
              <a:rPr lang="es-ES" altLang="ja-JP" sz="600" b="1" dirty="0" err="1">
                <a:effectLst/>
              </a:rPr>
              <a:t>Asian</a:t>
            </a:r>
            <a:r>
              <a:rPr lang="es-ES" altLang="ja-JP" sz="600" b="1" dirty="0">
                <a:effectLst/>
              </a:rPr>
              <a:t> </a:t>
            </a:r>
            <a:r>
              <a:rPr lang="es-ES" altLang="ja-JP" sz="600" b="1" dirty="0" err="1">
                <a:effectLst/>
              </a:rPr>
              <a:t>Affairs</a:t>
            </a:r>
            <a:r>
              <a:rPr lang="es-ES" altLang="ja-JP" sz="600" b="1" dirty="0">
                <a:effectLst/>
              </a:rPr>
              <a:t> 2018</a:t>
            </a:r>
            <a:r>
              <a:rPr lang="ja-JP" altLang="es-ES" sz="600" b="1">
                <a:effectLst/>
              </a:rPr>
              <a:t>（</a:t>
            </a:r>
            <a:r>
              <a:rPr lang="ja-JP" altLang="en-US" sz="600" b="1">
                <a:effectLst/>
              </a:rPr>
              <a:t>米国セントポール）で上映される。</a:t>
            </a:r>
          </a:p>
          <a:p>
            <a:r>
              <a:rPr lang="en-US" altLang="ja-JP" sz="600" b="1" dirty="0">
                <a:effectLst/>
              </a:rPr>
              <a:t>10</a:t>
            </a:r>
            <a:r>
              <a:rPr lang="ja-JP" altLang="en-US" sz="600" b="1">
                <a:effectLst/>
              </a:rPr>
              <a:t>月</a:t>
            </a:r>
            <a:r>
              <a:rPr lang="en-US" altLang="ja-JP" sz="600" b="1" dirty="0">
                <a:effectLst/>
              </a:rPr>
              <a:t>20</a:t>
            </a:r>
            <a:r>
              <a:rPr lang="ja-JP" altLang="en-US" sz="600" b="1">
                <a:effectLst/>
              </a:rPr>
              <a:t>日：ドキュメンタリー映画「</a:t>
            </a:r>
            <a:r>
              <a:rPr lang="es-ES" altLang="ja-JP" sz="600" b="1" dirty="0">
                <a:effectLst/>
              </a:rPr>
              <a:t>Human Error</a:t>
            </a:r>
            <a:r>
              <a:rPr lang="ja-JP" altLang="es-ES" sz="600" b="1">
                <a:effectLst/>
              </a:rPr>
              <a:t>」</a:t>
            </a:r>
            <a:r>
              <a:rPr lang="ja-JP" altLang="en-US" sz="600" b="1">
                <a:effectLst/>
              </a:rPr>
              <a:t>が完成する。</a:t>
            </a:r>
          </a:p>
          <a:p>
            <a:pPr algn="l"/>
            <a:endParaRPr lang="en-US" altLang="ja-JP" sz="600" b="1" dirty="0">
              <a:effectLst/>
            </a:endParaRPr>
          </a:p>
          <a:p>
            <a:r>
              <a:rPr lang="en-US" altLang="ja-JP" sz="600" b="1" dirty="0">
                <a:effectLst/>
              </a:rPr>
              <a:t>2019</a:t>
            </a:r>
            <a:r>
              <a:rPr lang="ja-JP" altLang="en-US" sz="600" b="1">
                <a:effectLst/>
              </a:rPr>
              <a:t>年</a:t>
            </a:r>
          </a:p>
          <a:p>
            <a:r>
              <a:rPr lang="ja-JP" altLang="en-US" sz="600" b="1">
                <a:effectLst/>
              </a:rPr>
              <a:t>「記憶で紡ぐ奇跡の地図」のアイデアが登場する。人々の思い出を素材にした「</a:t>
            </a:r>
            <a:r>
              <a:rPr lang="es-ES" altLang="ja-JP" sz="600" b="1" dirty="0">
                <a:effectLst/>
              </a:rPr>
              <a:t>KISEKI MAP (</a:t>
            </a:r>
            <a:r>
              <a:rPr lang="es-ES" altLang="ja-JP" sz="600" b="1" dirty="0" err="1">
                <a:effectLst/>
              </a:rPr>
              <a:t>MeMOriA</a:t>
            </a:r>
            <a:r>
              <a:rPr lang="es-ES" altLang="ja-JP" sz="600" b="1" dirty="0">
                <a:effectLst/>
              </a:rPr>
              <a:t>)</a:t>
            </a:r>
            <a:r>
              <a:rPr lang="ja-JP" altLang="es-ES" sz="600" b="1">
                <a:effectLst/>
              </a:rPr>
              <a:t>」</a:t>
            </a:r>
            <a:r>
              <a:rPr lang="ja-JP" altLang="en-US" sz="600" b="1">
                <a:effectLst/>
              </a:rPr>
              <a:t>の構想が練られる。</a:t>
            </a:r>
          </a:p>
          <a:p>
            <a:r>
              <a:rPr lang="en-US" altLang="ja-JP" sz="600" b="1" dirty="0">
                <a:effectLst/>
              </a:rPr>
              <a:t>【</a:t>
            </a:r>
            <a:r>
              <a:rPr lang="ja-JP" altLang="en-US" sz="600" b="1">
                <a:effectLst/>
              </a:rPr>
              <a:t>前編</a:t>
            </a:r>
            <a:r>
              <a:rPr lang="en-US" altLang="ja-JP" sz="600" b="1" dirty="0">
                <a:effectLst/>
              </a:rPr>
              <a:t>】</a:t>
            </a:r>
            <a:r>
              <a:rPr lang="ja-JP" altLang="en-US" sz="600" b="1">
                <a:effectLst/>
              </a:rPr>
              <a:t>「英語劇グループ」が生んだ英語のエキスパート。日本の英語教育を向上させたい一心で活動中」という記事が麗澤ジャーナルに掲載される（ヨウ・カワノ氏の活動とは直接関係ないが、麗澤大学ジャーナルの記事として言及されている）。</a:t>
            </a:r>
          </a:p>
          <a:p>
            <a:r>
              <a:rPr lang="ja-JP" altLang="en-US" sz="600" b="1">
                <a:effectLst/>
              </a:rPr>
              <a:t>「＜シンガポールへ移住した卒業生＞ </a:t>
            </a:r>
            <a:r>
              <a:rPr lang="en-US" altLang="ja-JP" sz="600" b="1" dirty="0">
                <a:effectLst/>
              </a:rPr>
              <a:t>【</a:t>
            </a:r>
            <a:r>
              <a:rPr lang="ja-JP" altLang="en-US" sz="600" b="1">
                <a:effectLst/>
              </a:rPr>
              <a:t>前編</a:t>
            </a:r>
            <a:r>
              <a:rPr lang="en-US" altLang="ja-JP" sz="600" b="1" dirty="0">
                <a:effectLst/>
              </a:rPr>
              <a:t>】</a:t>
            </a:r>
            <a:r>
              <a:rPr lang="ja-JP" altLang="en-US" sz="600" b="1">
                <a:effectLst/>
              </a:rPr>
              <a:t>海外で働きたいなら、自分をオープンにしてコミュニケーションを取ること。新しいことに挑戦することを恐がらないで。」という記事が麗澤ジャーナルに掲載される（ヨウ・カワノ氏の活動とは直接関係ないが、麗澤大学ジャーナルの記事として言及されている）。</a:t>
            </a:r>
          </a:p>
          <a:p>
            <a:pPr algn="l"/>
            <a:endParaRPr lang="en-US" altLang="ja-JP" sz="600" b="1" dirty="0">
              <a:effectLst/>
            </a:endParaRPr>
          </a:p>
          <a:p>
            <a:r>
              <a:rPr lang="en-US" altLang="ja-JP" sz="600" b="1" dirty="0">
                <a:effectLst/>
              </a:rPr>
              <a:t>2020</a:t>
            </a:r>
            <a:r>
              <a:rPr lang="ja-JP" altLang="en-US" sz="600" b="1">
                <a:effectLst/>
              </a:rPr>
              <a:t>年</a:t>
            </a:r>
          </a:p>
          <a:p>
            <a:r>
              <a:rPr lang="en-US" altLang="ja-JP" sz="600" b="1" dirty="0">
                <a:effectLst/>
              </a:rPr>
              <a:t>1</a:t>
            </a:r>
            <a:r>
              <a:rPr lang="ja-JP" altLang="en-US" sz="600" b="1">
                <a:effectLst/>
              </a:rPr>
              <a:t>月</a:t>
            </a:r>
            <a:r>
              <a:rPr lang="en-US" altLang="ja-JP" sz="600" b="1" dirty="0">
                <a:effectLst/>
              </a:rPr>
              <a:t>27</a:t>
            </a:r>
            <a:r>
              <a:rPr lang="ja-JP" altLang="en-US" sz="600" b="1">
                <a:effectLst/>
              </a:rPr>
              <a:t>日：「</a:t>
            </a:r>
            <a:r>
              <a:rPr lang="en-US" altLang="ja-JP" sz="600" b="1" dirty="0">
                <a:effectLst/>
              </a:rPr>
              <a:t>【</a:t>
            </a:r>
            <a:r>
              <a:rPr lang="ja-JP" altLang="en-US" sz="600" b="1">
                <a:effectLst/>
              </a:rPr>
              <a:t>前編</a:t>
            </a:r>
            <a:r>
              <a:rPr lang="en-US" altLang="ja-JP" sz="600" b="1" dirty="0">
                <a:effectLst/>
              </a:rPr>
              <a:t>】1</a:t>
            </a:r>
            <a:r>
              <a:rPr lang="ja-JP" altLang="en-US" sz="600" b="1">
                <a:effectLst/>
              </a:rPr>
              <a:t>年間で</a:t>
            </a:r>
            <a:r>
              <a:rPr lang="es-ES" altLang="ja-JP" sz="600" b="1" dirty="0">
                <a:effectLst/>
              </a:rPr>
              <a:t>TOEIC</a:t>
            </a:r>
            <a:r>
              <a:rPr lang="ja-JP" altLang="en-US" sz="600" b="1">
                <a:effectLst/>
              </a:rPr>
              <a:t>スコアが</a:t>
            </a:r>
            <a:r>
              <a:rPr lang="en-US" altLang="ja-JP" sz="600" b="1" dirty="0">
                <a:effectLst/>
              </a:rPr>
              <a:t>500</a:t>
            </a:r>
            <a:r>
              <a:rPr lang="ja-JP" altLang="en-US" sz="600" b="1">
                <a:effectLst/>
              </a:rPr>
              <a:t>点アップ！留学は英語力向上以上に人生を変えてくれる大きな経験という財産になった」という記事が麗澤ジャーナルに掲載される（ヨウ・カワノ氏の活動とは直接関係ないが、麗澤大学ジャーナルの記事として言及されている）。</a:t>
            </a:r>
          </a:p>
          <a:p>
            <a:r>
              <a:rPr lang="en-US" altLang="ja-JP" sz="600" b="1" dirty="0">
                <a:effectLst/>
              </a:rPr>
              <a:t>2</a:t>
            </a:r>
            <a:r>
              <a:rPr lang="ja-JP" altLang="en-US" sz="600" b="1">
                <a:effectLst/>
              </a:rPr>
              <a:t>月：ヨウ・カワノ氏が「日本の核の歴史：広島から福島まで」という論文を発表。</a:t>
            </a:r>
          </a:p>
          <a:p>
            <a:r>
              <a:rPr lang="en-US" altLang="ja-JP" sz="600" b="1" dirty="0">
                <a:effectLst/>
              </a:rPr>
              <a:t>4</a:t>
            </a:r>
            <a:r>
              <a:rPr lang="ja-JP" altLang="en-US" sz="600" b="1">
                <a:effectLst/>
              </a:rPr>
              <a:t>月：ヨウ・カワノ氏が「非都市人類の物語」という論文を発表。</a:t>
            </a:r>
          </a:p>
          <a:p>
            <a:r>
              <a:rPr lang="en-US" altLang="ja-JP" sz="600" b="1" dirty="0">
                <a:effectLst/>
              </a:rPr>
              <a:t>6</a:t>
            </a:r>
            <a:r>
              <a:rPr lang="ja-JP" altLang="en-US" sz="600" b="1">
                <a:effectLst/>
              </a:rPr>
              <a:t>月：ヨウ・カワノ氏が</a:t>
            </a:r>
            <a:r>
              <a:rPr lang="es-ES" altLang="ja-JP" sz="600" b="1" dirty="0">
                <a:effectLst/>
              </a:rPr>
              <a:t>UCLA</a:t>
            </a:r>
            <a:r>
              <a:rPr lang="ja-JP" altLang="en-US" sz="600" b="1">
                <a:effectLst/>
              </a:rPr>
              <a:t>の都市計画学科で博士号を取得。博士論文のタイトルは「</a:t>
            </a:r>
            <a:r>
              <a:rPr lang="es-ES" altLang="ja-JP" sz="600" b="1" dirty="0">
                <a:effectLst/>
              </a:rPr>
              <a:t>Human Error and Human </a:t>
            </a:r>
            <a:r>
              <a:rPr lang="es-ES" altLang="ja-JP" sz="600" b="1" dirty="0" err="1">
                <a:effectLst/>
              </a:rPr>
              <a:t>Healing</a:t>
            </a:r>
            <a:r>
              <a:rPr lang="es-ES" altLang="ja-JP" sz="600" b="1" dirty="0">
                <a:effectLst/>
              </a:rPr>
              <a:t> in a </a:t>
            </a:r>
            <a:r>
              <a:rPr lang="es-ES" altLang="ja-JP" sz="600" b="1" dirty="0" err="1">
                <a:effectLst/>
              </a:rPr>
              <a:t>Risk</a:t>
            </a:r>
            <a:r>
              <a:rPr lang="es-ES" altLang="ja-JP" sz="600" b="1" dirty="0">
                <a:effectLst/>
              </a:rPr>
              <a:t> </a:t>
            </a:r>
            <a:r>
              <a:rPr lang="es-ES" altLang="ja-JP" sz="600" b="1" dirty="0" err="1">
                <a:effectLst/>
              </a:rPr>
              <a:t>Society</a:t>
            </a:r>
            <a:r>
              <a:rPr lang="es-ES" altLang="ja-JP" sz="600" b="1" dirty="0">
                <a:effectLst/>
              </a:rPr>
              <a:t>: </a:t>
            </a:r>
            <a:r>
              <a:rPr lang="es-ES" altLang="ja-JP" sz="600" b="1" dirty="0" err="1">
                <a:effectLst/>
              </a:rPr>
              <a:t>The</a:t>
            </a:r>
            <a:r>
              <a:rPr lang="es-ES" altLang="ja-JP" sz="600" b="1" dirty="0">
                <a:effectLst/>
              </a:rPr>
              <a:t> </a:t>
            </a:r>
            <a:r>
              <a:rPr lang="es-ES" altLang="ja-JP" sz="600" b="1" dirty="0" err="1">
                <a:effectLst/>
              </a:rPr>
              <a:t>Forgotten</a:t>
            </a:r>
            <a:r>
              <a:rPr lang="es-ES" altLang="ja-JP" sz="600" b="1" dirty="0">
                <a:effectLst/>
              </a:rPr>
              <a:t> Narratives </a:t>
            </a:r>
            <a:r>
              <a:rPr lang="es-ES" altLang="ja-JP" sz="600" b="1" dirty="0" err="1">
                <a:effectLst/>
              </a:rPr>
              <a:t>of</a:t>
            </a:r>
            <a:r>
              <a:rPr lang="es-ES" altLang="ja-JP" sz="600" b="1" dirty="0">
                <a:effectLst/>
              </a:rPr>
              <a:t> Fukushima</a:t>
            </a:r>
            <a:r>
              <a:rPr lang="ja-JP" altLang="es-ES" sz="600" b="1">
                <a:effectLst/>
              </a:rPr>
              <a:t>」。</a:t>
            </a:r>
          </a:p>
          <a:p>
            <a:r>
              <a:rPr lang="ja-JP" altLang="en-US" sz="600" b="1">
                <a:effectLst/>
              </a:rPr>
              <a:t>同年：ドキュメンタリー映画「</a:t>
            </a:r>
            <a:r>
              <a:rPr lang="es-ES" altLang="ja-JP" sz="600" b="1" dirty="0">
                <a:effectLst/>
              </a:rPr>
              <a:t>Human Error</a:t>
            </a:r>
            <a:r>
              <a:rPr lang="ja-JP" altLang="es-ES" sz="600" b="1">
                <a:effectLst/>
              </a:rPr>
              <a:t>」</a:t>
            </a:r>
            <a:r>
              <a:rPr lang="ja-JP" altLang="en-US" sz="600" b="1">
                <a:effectLst/>
              </a:rPr>
              <a:t>が</a:t>
            </a:r>
            <a:r>
              <a:rPr lang="es-ES" altLang="ja-JP" sz="600" b="1" dirty="0">
                <a:effectLst/>
              </a:rPr>
              <a:t>UCLA</a:t>
            </a:r>
            <a:r>
              <a:rPr lang="ja-JP" altLang="en-US" sz="600" b="1">
                <a:effectLst/>
              </a:rPr>
              <a:t>で発表される。</a:t>
            </a:r>
          </a:p>
          <a:p>
            <a:r>
              <a:rPr lang="ja-JP" altLang="en-US" sz="600" b="1">
                <a:effectLst/>
              </a:rPr>
              <a:t>夏：ヨウ・カワノ氏が</a:t>
            </a:r>
            <a:r>
              <a:rPr lang="es-ES" altLang="ja-JP" sz="600" b="1" dirty="0">
                <a:effectLst/>
              </a:rPr>
              <a:t>UCLA</a:t>
            </a:r>
            <a:r>
              <a:rPr lang="ja-JP" altLang="en-US" sz="600" b="1">
                <a:effectLst/>
              </a:rPr>
              <a:t>の都市計画博士課程を修了する。</a:t>
            </a:r>
          </a:p>
          <a:p>
            <a:pPr algn="l"/>
            <a:endParaRPr lang="en-US" altLang="ja-JP" sz="600" b="1" dirty="0">
              <a:effectLst/>
            </a:endParaRPr>
          </a:p>
          <a:p>
            <a:r>
              <a:rPr lang="en-US" altLang="ja-JP" sz="600" b="1" dirty="0">
                <a:effectLst/>
              </a:rPr>
              <a:t>2021</a:t>
            </a:r>
            <a:r>
              <a:rPr lang="ja-JP" altLang="en-US" sz="600" b="1">
                <a:effectLst/>
              </a:rPr>
              <a:t>年</a:t>
            </a:r>
          </a:p>
          <a:p>
            <a:r>
              <a:rPr lang="en-US" altLang="ja-JP" sz="600" b="1" dirty="0">
                <a:effectLst/>
              </a:rPr>
              <a:t>10</a:t>
            </a:r>
            <a:r>
              <a:rPr lang="ja-JP" altLang="en-US" sz="600" b="1">
                <a:effectLst/>
              </a:rPr>
              <a:t>月</a:t>
            </a:r>
            <a:r>
              <a:rPr lang="en-US" altLang="ja-JP" sz="600" b="1" dirty="0">
                <a:effectLst/>
              </a:rPr>
              <a:t>14</a:t>
            </a:r>
            <a:r>
              <a:rPr lang="ja-JP" altLang="en-US" sz="600" b="1">
                <a:effectLst/>
              </a:rPr>
              <a:t>日：「英単語の覚え方とコツ！大学教授が教える単語の効果的な学習方法を徹底解説</a:t>
            </a:r>
            <a:r>
              <a:rPr lang="en-US" altLang="ja-JP" sz="600" b="1" dirty="0">
                <a:effectLst/>
              </a:rPr>
              <a:t>【</a:t>
            </a:r>
            <a:r>
              <a:rPr lang="ja-JP" altLang="en-US" sz="600" b="1">
                <a:effectLst/>
              </a:rPr>
              <a:t>完全保存版</a:t>
            </a:r>
            <a:r>
              <a:rPr lang="en-US" altLang="ja-JP" sz="600" b="1" dirty="0">
                <a:effectLst/>
              </a:rPr>
              <a:t>】</a:t>
            </a:r>
            <a:r>
              <a:rPr lang="ja-JP" altLang="en-US" sz="600" b="1">
                <a:effectLst/>
              </a:rPr>
              <a:t>」という記事が麗澤ジャーナルに掲載される（ヨウ・カワノ氏の活動とは直接関係ないが、麗澤大学ジャーナルの記事として言及されている）。</a:t>
            </a:r>
          </a:p>
          <a:p>
            <a:pPr algn="l"/>
            <a:endParaRPr lang="en-US" altLang="ja-JP" sz="600" b="1" dirty="0">
              <a:effectLst/>
            </a:endParaRPr>
          </a:p>
          <a:p>
            <a:r>
              <a:rPr lang="en-US" altLang="ja-JP" sz="600" b="1" dirty="0">
                <a:effectLst/>
              </a:rPr>
              <a:t>2022</a:t>
            </a:r>
            <a:r>
              <a:rPr lang="ja-JP" altLang="en-US" sz="600" b="1">
                <a:effectLst/>
              </a:rPr>
              <a:t>年</a:t>
            </a:r>
          </a:p>
          <a:p>
            <a:pPr algn="l"/>
            <a:r>
              <a:rPr lang="en-US" altLang="ja-JP" sz="600" b="1" dirty="0">
                <a:effectLst/>
              </a:rPr>
              <a:t>9</a:t>
            </a:r>
            <a:r>
              <a:rPr lang="ja-JP" altLang="en-US" sz="600" b="1">
                <a:effectLst/>
              </a:rPr>
              <a:t>月：ヨウ・カワノ氏が麗澤大学に着任し、准教授となる。</a:t>
            </a:r>
          </a:p>
          <a:p>
            <a:pPr algn="l"/>
            <a:r>
              <a:rPr lang="ja-JP" altLang="en-US" sz="600" b="1">
                <a:effectLst/>
              </a:rPr>
              <a:t>秋：ヨウ・カワノ氏が麗澤大学で</a:t>
            </a:r>
            <a:r>
              <a:rPr lang="es-ES" altLang="ja-JP" sz="600" b="1" dirty="0">
                <a:effectLst/>
              </a:rPr>
              <a:t>GIS</a:t>
            </a:r>
            <a:r>
              <a:rPr lang="ja-JP" altLang="en-US" sz="600" b="1">
                <a:effectLst/>
              </a:rPr>
              <a:t>に関する授業を担当する予定となる。</a:t>
            </a:r>
          </a:p>
          <a:p>
            <a:pPr algn="l"/>
            <a:endParaRPr lang="en-US" altLang="ja-JP" sz="600" b="1" dirty="0">
              <a:effectLst/>
            </a:endParaRPr>
          </a:p>
          <a:p>
            <a:r>
              <a:rPr lang="en-US" altLang="ja-JP" sz="600" b="1" dirty="0">
                <a:effectLst/>
              </a:rPr>
              <a:t>2023</a:t>
            </a:r>
            <a:r>
              <a:rPr lang="ja-JP" altLang="en-US" sz="600" b="1">
                <a:effectLst/>
              </a:rPr>
              <a:t>年</a:t>
            </a:r>
          </a:p>
          <a:p>
            <a:pPr algn="l"/>
            <a:r>
              <a:rPr lang="en-US" altLang="ja-JP" sz="600" b="1" dirty="0">
                <a:effectLst/>
              </a:rPr>
              <a:t>5</a:t>
            </a:r>
            <a:r>
              <a:rPr lang="ja-JP" altLang="en-US" sz="600" b="1">
                <a:effectLst/>
              </a:rPr>
              <a:t>月</a:t>
            </a:r>
            <a:r>
              <a:rPr lang="en-US" altLang="ja-JP" sz="600" b="1" dirty="0">
                <a:effectLst/>
              </a:rPr>
              <a:t>11</a:t>
            </a:r>
            <a:r>
              <a:rPr lang="ja-JP" altLang="en-US" sz="600" b="1">
                <a:effectLst/>
              </a:rPr>
              <a:t>日：麗澤ジャーナルに「</a:t>
            </a:r>
            <a:r>
              <a:rPr lang="en-US" altLang="ja-JP" sz="600" b="1" dirty="0">
                <a:effectLst/>
              </a:rPr>
              <a:t>【</a:t>
            </a:r>
            <a:r>
              <a:rPr lang="ja-JP" altLang="en-US" sz="600" b="1">
                <a:effectLst/>
              </a:rPr>
              <a:t>前編</a:t>
            </a:r>
            <a:r>
              <a:rPr lang="en-US" altLang="ja-JP" sz="600" b="1" dirty="0">
                <a:effectLst/>
              </a:rPr>
              <a:t>】</a:t>
            </a:r>
            <a:r>
              <a:rPr lang="ja-JP" altLang="en-US" sz="600" b="1">
                <a:effectLst/>
              </a:rPr>
              <a:t>データに足りないのは</a:t>
            </a:r>
            <a:r>
              <a:rPr lang="es-ES" altLang="ja-JP" sz="600" b="1" dirty="0">
                <a:effectLst/>
              </a:rPr>
              <a:t>human </a:t>
            </a:r>
            <a:r>
              <a:rPr lang="es-ES" altLang="ja-JP" sz="600" b="1" dirty="0" err="1">
                <a:effectLst/>
              </a:rPr>
              <a:t>element</a:t>
            </a:r>
            <a:r>
              <a:rPr lang="ja-JP" altLang="es-ES" sz="600" b="1">
                <a:effectLst/>
              </a:rPr>
              <a:t>。</a:t>
            </a:r>
            <a:r>
              <a:rPr lang="ja-JP" altLang="en-US" sz="600" b="1">
                <a:effectLst/>
              </a:rPr>
              <a:t>データと人の思いを</a:t>
            </a:r>
            <a:r>
              <a:rPr lang="es-ES" altLang="ja-JP" sz="600" b="1" dirty="0">
                <a:effectLst/>
              </a:rPr>
              <a:t>bridge</a:t>
            </a:r>
            <a:r>
              <a:rPr lang="ja-JP" altLang="en-US" sz="600" b="1">
                <a:effectLst/>
              </a:rPr>
              <a:t>できる人になってほしい」および「</a:t>
            </a:r>
            <a:r>
              <a:rPr lang="en-US" altLang="ja-JP" sz="600" b="1" dirty="0">
                <a:effectLst/>
              </a:rPr>
              <a:t>【</a:t>
            </a:r>
            <a:r>
              <a:rPr lang="ja-JP" altLang="en-US" sz="600" b="1">
                <a:effectLst/>
              </a:rPr>
              <a:t>後編</a:t>
            </a:r>
            <a:r>
              <a:rPr lang="en-US" altLang="ja-JP" sz="600" b="1" dirty="0">
                <a:effectLst/>
              </a:rPr>
              <a:t>】</a:t>
            </a:r>
            <a:r>
              <a:rPr lang="ja-JP" altLang="en-US" sz="600" b="1">
                <a:effectLst/>
              </a:rPr>
              <a:t>データに足りないのは</a:t>
            </a:r>
            <a:r>
              <a:rPr lang="es-ES" altLang="ja-JP" sz="600" b="1" dirty="0">
                <a:effectLst/>
              </a:rPr>
              <a:t>human </a:t>
            </a:r>
            <a:r>
              <a:rPr lang="es-ES" altLang="ja-JP" sz="600" b="1" dirty="0" err="1">
                <a:effectLst/>
              </a:rPr>
              <a:t>element</a:t>
            </a:r>
            <a:r>
              <a:rPr lang="ja-JP" altLang="es-ES" sz="600" b="1">
                <a:effectLst/>
              </a:rPr>
              <a:t>。</a:t>
            </a:r>
            <a:r>
              <a:rPr lang="ja-JP" altLang="en-US" sz="600" b="1">
                <a:effectLst/>
              </a:rPr>
              <a:t>データと人の思いを</a:t>
            </a:r>
            <a:r>
              <a:rPr lang="es-ES" altLang="ja-JP" sz="600" b="1" dirty="0">
                <a:effectLst/>
              </a:rPr>
              <a:t>bridge</a:t>
            </a:r>
            <a:r>
              <a:rPr lang="ja-JP" altLang="en-US" sz="600" b="1">
                <a:effectLst/>
              </a:rPr>
              <a:t>できる人になってほしい」が掲載される。これらの記事は</a:t>
            </a:r>
            <a:r>
              <a:rPr lang="en-US" altLang="ja-JP" sz="600" b="1" dirty="0">
                <a:effectLst/>
              </a:rPr>
              <a:t>2023</a:t>
            </a:r>
            <a:r>
              <a:rPr lang="ja-JP" altLang="en-US" sz="600" b="1">
                <a:effectLst/>
              </a:rPr>
              <a:t>年</a:t>
            </a:r>
            <a:r>
              <a:rPr lang="en-US" altLang="ja-JP" sz="600" b="1" dirty="0">
                <a:effectLst/>
              </a:rPr>
              <a:t>10</a:t>
            </a:r>
            <a:r>
              <a:rPr lang="ja-JP" altLang="en-US" sz="600" b="1">
                <a:effectLst/>
              </a:rPr>
              <a:t>月</a:t>
            </a:r>
            <a:r>
              <a:rPr lang="en-US" altLang="ja-JP" sz="600" b="1" dirty="0">
                <a:effectLst/>
              </a:rPr>
              <a:t>4</a:t>
            </a:r>
            <a:r>
              <a:rPr lang="ja-JP" altLang="en-US" sz="600" b="1">
                <a:effectLst/>
              </a:rPr>
              <a:t>日に最終更新されている。</a:t>
            </a:r>
          </a:p>
          <a:p>
            <a:pPr algn="l"/>
            <a:r>
              <a:rPr lang="en-US" altLang="ja-JP" sz="600" b="1" dirty="0">
                <a:effectLst/>
              </a:rPr>
              <a:t>4</a:t>
            </a:r>
            <a:r>
              <a:rPr lang="ja-JP" altLang="en-US" sz="600" b="1">
                <a:effectLst/>
              </a:rPr>
              <a:t>月：ヨウ・カワノ氏が「新しいスペースと新しい場所</a:t>
            </a:r>
            <a:r>
              <a:rPr lang="en-US" altLang="ja-JP" sz="600" b="1" dirty="0">
                <a:effectLst/>
              </a:rPr>
              <a:t>: </a:t>
            </a:r>
            <a:r>
              <a:rPr lang="ja-JP" altLang="en-US" sz="600" b="1">
                <a:effectLst/>
              </a:rPr>
              <a:t>東京におけるフレキシブル オフィスの成長と空間拡張」という論文を発表。</a:t>
            </a:r>
          </a:p>
          <a:p>
            <a:pPr algn="l"/>
            <a:endParaRPr lang="en-US" altLang="ja-JP" sz="600" b="1" dirty="0">
              <a:effectLst/>
            </a:endParaRPr>
          </a:p>
          <a:p>
            <a:r>
              <a:rPr lang="en-US" altLang="ja-JP" sz="600" b="1" dirty="0">
                <a:effectLst/>
              </a:rPr>
              <a:t>2024</a:t>
            </a:r>
            <a:r>
              <a:rPr lang="ja-JP" altLang="en-US" sz="600" b="1">
                <a:effectLst/>
              </a:rPr>
              <a:t>年</a:t>
            </a:r>
          </a:p>
          <a:p>
            <a:r>
              <a:rPr lang="en-US" altLang="ja-JP" sz="600" b="1" dirty="0">
                <a:effectLst/>
              </a:rPr>
              <a:t>1</a:t>
            </a:r>
            <a:r>
              <a:rPr lang="ja-JP" altLang="en-US" sz="600" b="1">
                <a:effectLst/>
              </a:rPr>
              <a:t>月：アンドリュー・シュートンとヨウ・カワノ氏が「</a:t>
            </a:r>
            <a:r>
              <a:rPr lang="es-ES" altLang="ja-JP" sz="600" b="1" dirty="0">
                <a:effectLst/>
              </a:rPr>
              <a:t>COVID-19 and </a:t>
            </a:r>
            <a:r>
              <a:rPr lang="es-ES" altLang="ja-JP" sz="600" b="1" dirty="0" err="1">
                <a:effectLst/>
              </a:rPr>
              <a:t>the</a:t>
            </a:r>
            <a:r>
              <a:rPr lang="es-ES" altLang="ja-JP" sz="600" b="1" dirty="0">
                <a:effectLst/>
              </a:rPr>
              <a:t> </a:t>
            </a:r>
            <a:r>
              <a:rPr lang="es-ES" altLang="ja-JP" sz="600" b="1" dirty="0" err="1">
                <a:effectLst/>
              </a:rPr>
              <a:t>demand</a:t>
            </a:r>
            <a:r>
              <a:rPr lang="es-ES" altLang="ja-JP" sz="600" b="1" dirty="0">
                <a:effectLst/>
              </a:rPr>
              <a:t> </a:t>
            </a:r>
            <a:r>
              <a:rPr lang="es-ES" altLang="ja-JP" sz="600" b="1" dirty="0" err="1">
                <a:effectLst/>
              </a:rPr>
              <a:t>for</a:t>
            </a:r>
            <a:r>
              <a:rPr lang="es-ES" altLang="ja-JP" sz="600" b="1" dirty="0">
                <a:effectLst/>
              </a:rPr>
              <a:t> </a:t>
            </a:r>
            <a:r>
              <a:rPr lang="es-ES" altLang="ja-JP" sz="600" b="1" dirty="0" err="1">
                <a:effectLst/>
              </a:rPr>
              <a:t>transit</a:t>
            </a:r>
            <a:r>
              <a:rPr lang="es-ES" altLang="ja-JP" sz="600" b="1" dirty="0">
                <a:effectLst/>
              </a:rPr>
              <a:t> </a:t>
            </a:r>
            <a:r>
              <a:rPr lang="es-ES" altLang="ja-JP" sz="600" b="1" dirty="0" err="1">
                <a:effectLst/>
              </a:rPr>
              <a:t>access</a:t>
            </a:r>
            <a:r>
              <a:rPr lang="es-ES" altLang="ja-JP" sz="600" b="1" dirty="0">
                <a:effectLst/>
              </a:rPr>
              <a:t>: </a:t>
            </a:r>
            <a:r>
              <a:rPr lang="es-ES" altLang="ja-JP" sz="600" b="1" dirty="0" err="1">
                <a:effectLst/>
              </a:rPr>
              <a:t>Residential</a:t>
            </a:r>
            <a:r>
              <a:rPr lang="es-ES" altLang="ja-JP" sz="600" b="1" dirty="0">
                <a:effectLst/>
              </a:rPr>
              <a:t> real estate </a:t>
            </a:r>
            <a:r>
              <a:rPr lang="es-ES" altLang="ja-JP" sz="600" b="1" dirty="0" err="1">
                <a:effectLst/>
              </a:rPr>
              <a:t>prices</a:t>
            </a:r>
            <a:r>
              <a:rPr lang="es-ES" altLang="ja-JP" sz="600" b="1" dirty="0">
                <a:effectLst/>
              </a:rPr>
              <a:t> in </a:t>
            </a:r>
            <a:r>
              <a:rPr lang="es-ES" altLang="ja-JP" sz="600" b="1" dirty="0" err="1">
                <a:effectLst/>
              </a:rPr>
              <a:t>the</a:t>
            </a:r>
            <a:r>
              <a:rPr lang="es-ES" altLang="ja-JP" sz="600" b="1" dirty="0">
                <a:effectLst/>
              </a:rPr>
              <a:t> </a:t>
            </a:r>
            <a:r>
              <a:rPr lang="es-ES" altLang="ja-JP" sz="600" b="1" dirty="0" err="1">
                <a:effectLst/>
              </a:rPr>
              <a:t>Tokyo</a:t>
            </a:r>
            <a:r>
              <a:rPr lang="es-ES" altLang="ja-JP" sz="600" b="1" dirty="0">
                <a:effectLst/>
              </a:rPr>
              <a:t> </a:t>
            </a:r>
            <a:r>
              <a:rPr lang="es-ES" altLang="ja-JP" sz="600" b="1" dirty="0" err="1">
                <a:effectLst/>
              </a:rPr>
              <a:t>metropolitan</a:t>
            </a:r>
            <a:r>
              <a:rPr lang="es-ES" altLang="ja-JP" sz="600" b="1" dirty="0">
                <a:effectLst/>
              </a:rPr>
              <a:t> </a:t>
            </a:r>
            <a:r>
              <a:rPr lang="es-ES" altLang="ja-JP" sz="600" b="1" dirty="0" err="1">
                <a:effectLst/>
              </a:rPr>
              <a:t>area</a:t>
            </a:r>
            <a:r>
              <a:rPr lang="ja-JP" altLang="es-ES" sz="600" b="1">
                <a:effectLst/>
              </a:rPr>
              <a:t>」</a:t>
            </a:r>
            <a:r>
              <a:rPr lang="ja-JP" altLang="en-US" sz="600" b="1">
                <a:effectLst/>
              </a:rPr>
              <a:t>という論文を発表。</a:t>
            </a:r>
          </a:p>
          <a:p>
            <a:r>
              <a:rPr lang="en-US" altLang="ja-JP" sz="600" b="1" dirty="0">
                <a:effectLst/>
              </a:rPr>
              <a:t>3</a:t>
            </a:r>
            <a:r>
              <a:rPr lang="ja-JP" altLang="en-US" sz="600" b="1">
                <a:effectLst/>
              </a:rPr>
              <a:t>月：アンドリュー・シュートンとヨウ・カワノ氏が「</a:t>
            </a:r>
            <a:r>
              <a:rPr lang="es-ES" altLang="ja-JP" sz="600" b="1" dirty="0" err="1">
                <a:effectLst/>
              </a:rPr>
              <a:t>Residential</a:t>
            </a:r>
            <a:r>
              <a:rPr lang="es-ES" altLang="ja-JP" sz="600" b="1" dirty="0">
                <a:effectLst/>
              </a:rPr>
              <a:t> Real Estate </a:t>
            </a:r>
            <a:r>
              <a:rPr lang="es-ES" altLang="ja-JP" sz="600" b="1" dirty="0" err="1">
                <a:effectLst/>
              </a:rPr>
              <a:t>Demand</a:t>
            </a:r>
            <a:r>
              <a:rPr lang="es-ES" altLang="ja-JP" sz="600" b="1" dirty="0">
                <a:effectLst/>
              </a:rPr>
              <a:t> in </a:t>
            </a:r>
            <a:r>
              <a:rPr lang="es-ES" altLang="ja-JP" sz="600" b="1" dirty="0" err="1">
                <a:effectLst/>
              </a:rPr>
              <a:t>the</a:t>
            </a:r>
            <a:r>
              <a:rPr lang="es-ES" altLang="ja-JP" sz="600" b="1" dirty="0">
                <a:effectLst/>
              </a:rPr>
              <a:t> </a:t>
            </a:r>
            <a:r>
              <a:rPr lang="es-ES" altLang="ja-JP" sz="600" b="1" dirty="0" err="1">
                <a:effectLst/>
              </a:rPr>
              <a:t>Tokyo</a:t>
            </a:r>
            <a:r>
              <a:rPr lang="es-ES" altLang="ja-JP" sz="600" b="1" dirty="0">
                <a:effectLst/>
              </a:rPr>
              <a:t> </a:t>
            </a:r>
            <a:r>
              <a:rPr lang="es-ES" altLang="ja-JP" sz="600" b="1" dirty="0" err="1">
                <a:effectLst/>
              </a:rPr>
              <a:t>Metropolitan</a:t>
            </a:r>
            <a:r>
              <a:rPr lang="es-ES" altLang="ja-JP" sz="600" b="1" dirty="0">
                <a:effectLst/>
              </a:rPr>
              <a:t> </a:t>
            </a:r>
            <a:r>
              <a:rPr lang="es-ES" altLang="ja-JP" sz="600" b="1" dirty="0" err="1">
                <a:effectLst/>
              </a:rPr>
              <a:t>Region</a:t>
            </a:r>
            <a:r>
              <a:rPr lang="es-ES" altLang="ja-JP" sz="600" b="1" dirty="0">
                <a:effectLst/>
              </a:rPr>
              <a:t>: </a:t>
            </a:r>
            <a:r>
              <a:rPr lang="es-ES" altLang="ja-JP" sz="600" b="1" dirty="0" err="1">
                <a:effectLst/>
              </a:rPr>
              <a:t>Spatial</a:t>
            </a:r>
            <a:r>
              <a:rPr lang="es-ES" altLang="ja-JP" sz="600" b="1" dirty="0">
                <a:effectLst/>
              </a:rPr>
              <a:t> </a:t>
            </a:r>
            <a:r>
              <a:rPr lang="es-ES" altLang="ja-JP" sz="600" b="1" dirty="0" err="1">
                <a:effectLst/>
              </a:rPr>
              <a:t>Trends</a:t>
            </a:r>
            <a:r>
              <a:rPr lang="es-ES" altLang="ja-JP" sz="600" b="1" dirty="0">
                <a:effectLst/>
              </a:rPr>
              <a:t> </a:t>
            </a:r>
            <a:r>
              <a:rPr lang="es-ES" altLang="ja-JP" sz="600" b="1" dirty="0" err="1">
                <a:effectLst/>
              </a:rPr>
              <a:t>During</a:t>
            </a:r>
            <a:r>
              <a:rPr lang="es-ES" altLang="ja-JP" sz="600" b="1" dirty="0">
                <a:effectLst/>
              </a:rPr>
              <a:t> </a:t>
            </a:r>
            <a:r>
              <a:rPr lang="es-ES" altLang="ja-JP" sz="600" b="1" dirty="0" err="1">
                <a:effectLst/>
              </a:rPr>
              <a:t>the</a:t>
            </a:r>
            <a:r>
              <a:rPr lang="es-ES" altLang="ja-JP" sz="600" b="1" dirty="0">
                <a:effectLst/>
              </a:rPr>
              <a:t> COVID-19 Era</a:t>
            </a:r>
            <a:r>
              <a:rPr lang="ja-JP" altLang="es-ES" sz="600" b="1">
                <a:effectLst/>
              </a:rPr>
              <a:t>」</a:t>
            </a:r>
            <a:r>
              <a:rPr lang="ja-JP" altLang="en-US" sz="600" b="1">
                <a:effectLst/>
              </a:rPr>
              <a:t>という論文を発表。</a:t>
            </a:r>
          </a:p>
          <a:p>
            <a:pPr algn="l"/>
            <a:r>
              <a:rPr lang="ja-JP" altLang="en-US" sz="600" b="1">
                <a:effectLst/>
              </a:rPr>
              <a:t>同年：麗澤大学に工学部が新設される予定。ヨウ・カワノ氏が</a:t>
            </a:r>
            <a:r>
              <a:rPr lang="es-ES" altLang="ja-JP" sz="600" b="1" dirty="0">
                <a:effectLst/>
              </a:rPr>
              <a:t>GIS</a:t>
            </a:r>
            <a:r>
              <a:rPr lang="ja-JP" altLang="en-US" sz="600" b="1">
                <a:effectLst/>
              </a:rPr>
              <a:t>を教えることへの期待が語られる。</a:t>
            </a:r>
          </a:p>
        </p:txBody>
      </p:sp>
      <p:sp>
        <p:nvSpPr>
          <p:cNvPr id="6" name="テキスト ボックス 5">
            <a:extLst>
              <a:ext uri="{FF2B5EF4-FFF2-40B4-BE49-F238E27FC236}">
                <a16:creationId xmlns:a16="http://schemas.microsoft.com/office/drawing/2014/main" id="{B004A6BB-4150-2108-6D84-75C904720E52}"/>
              </a:ext>
            </a:extLst>
          </p:cNvPr>
          <p:cNvSpPr txBox="1"/>
          <p:nvPr/>
        </p:nvSpPr>
        <p:spPr>
          <a:xfrm>
            <a:off x="359228" y="285750"/>
            <a:ext cx="2908168" cy="369332"/>
          </a:xfrm>
          <a:prstGeom prst="rect">
            <a:avLst/>
          </a:prstGeom>
          <a:noFill/>
        </p:spPr>
        <p:txBody>
          <a:bodyPr wrap="none" rtlCol="0">
            <a:spAutoFit/>
          </a:bodyPr>
          <a:lstStyle/>
          <a:p>
            <a:r>
              <a:rPr kumimoji="1" lang="en-US" altLang="ja-JP" dirty="0"/>
              <a:t>YOH KAWANO TIMELINE</a:t>
            </a:r>
            <a:endParaRPr kumimoji="1" lang="ja-JP" altLang="en-US"/>
          </a:p>
        </p:txBody>
      </p:sp>
      <p:pic>
        <p:nvPicPr>
          <p:cNvPr id="7" name="図 6">
            <a:extLst>
              <a:ext uri="{FF2B5EF4-FFF2-40B4-BE49-F238E27FC236}">
                <a16:creationId xmlns:a16="http://schemas.microsoft.com/office/drawing/2014/main" id="{ED810278-18CB-C22E-F0A3-E58F9DE12646}"/>
              </a:ext>
            </a:extLst>
          </p:cNvPr>
          <p:cNvPicPr>
            <a:picLocks noChangeAspect="1"/>
          </p:cNvPicPr>
          <p:nvPr/>
        </p:nvPicPr>
        <p:blipFill>
          <a:blip r:embed="rId2"/>
          <a:stretch>
            <a:fillRect/>
          </a:stretch>
        </p:blipFill>
        <p:spPr>
          <a:xfrm>
            <a:off x="9167283" y="655082"/>
            <a:ext cx="2527300" cy="2527300"/>
          </a:xfrm>
          <a:prstGeom prst="rect">
            <a:avLst/>
          </a:prstGeom>
        </p:spPr>
      </p:pic>
    </p:spTree>
    <p:extLst>
      <p:ext uri="{BB962C8B-B14F-4D97-AF65-F5344CB8AC3E}">
        <p14:creationId xmlns:p14="http://schemas.microsoft.com/office/powerpoint/2010/main" val="2641306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D4DB6AC-6CC6-53AC-7BF9-3EB806C9884B}"/>
              </a:ext>
            </a:extLst>
          </p:cNvPr>
          <p:cNvSpPr txBox="1"/>
          <p:nvPr/>
        </p:nvSpPr>
        <p:spPr>
          <a:xfrm>
            <a:off x="629920" y="797510"/>
            <a:ext cx="10932160" cy="5262979"/>
          </a:xfrm>
          <a:prstGeom prst="rect">
            <a:avLst/>
          </a:prstGeom>
          <a:noFill/>
        </p:spPr>
        <p:txBody>
          <a:bodyPr wrap="square">
            <a:spAutoFit/>
          </a:bodyPr>
          <a:lstStyle/>
          <a:p>
            <a:r>
              <a:rPr lang="es-ES" altLang="ja-JP" sz="2800" b="1" dirty="0" err="1">
                <a:solidFill>
                  <a:schemeClr val="bg2">
                    <a:lumMod val="25000"/>
                  </a:schemeClr>
                </a:solidFill>
                <a:latin typeface="+mn-ea"/>
                <a:cs typeface="Gurmukhi MN" panose="02020600050405020304" pitchFamily="18" charset="0"/>
              </a:rPr>
              <a:t>Let’s</a:t>
            </a:r>
            <a:r>
              <a:rPr lang="es-ES" altLang="ja-JP" sz="2800" b="1" dirty="0">
                <a:solidFill>
                  <a:schemeClr val="bg2">
                    <a:lumMod val="25000"/>
                  </a:schemeClr>
                </a:solidFill>
                <a:latin typeface="+mn-ea"/>
                <a:cs typeface="Gurmukhi MN" panose="02020600050405020304" pitchFamily="18" charset="0"/>
              </a:rPr>
              <a:t> </a:t>
            </a:r>
            <a:r>
              <a:rPr lang="es-ES" altLang="ja-JP" sz="2800" b="1" dirty="0" err="1">
                <a:solidFill>
                  <a:schemeClr val="bg2">
                    <a:lumMod val="25000"/>
                  </a:schemeClr>
                </a:solidFill>
                <a:latin typeface="+mn-ea"/>
                <a:cs typeface="Gurmukhi MN" panose="02020600050405020304" pitchFamily="18" charset="0"/>
              </a:rPr>
              <a:t>map</a:t>
            </a:r>
            <a:r>
              <a:rPr lang="es-ES" altLang="ja-JP" sz="2800" b="1" dirty="0">
                <a:solidFill>
                  <a:schemeClr val="bg2">
                    <a:lumMod val="25000"/>
                  </a:schemeClr>
                </a:solidFill>
                <a:latin typeface="+mn-ea"/>
                <a:cs typeface="Gurmukhi MN" panose="02020600050405020304" pitchFamily="18" charset="0"/>
              </a:rPr>
              <a:t> </a:t>
            </a:r>
            <a:r>
              <a:rPr lang="es-ES" altLang="ja-JP" sz="2800" b="1" dirty="0" err="1">
                <a:solidFill>
                  <a:schemeClr val="bg2">
                    <a:lumMod val="25000"/>
                  </a:schemeClr>
                </a:solidFill>
                <a:latin typeface="+mn-ea"/>
                <a:cs typeface="Gurmukhi MN" panose="02020600050405020304" pitchFamily="18" charset="0"/>
              </a:rPr>
              <a:t>your</a:t>
            </a:r>
            <a:r>
              <a:rPr lang="es-ES" altLang="ja-JP" sz="2800" b="1" dirty="0">
                <a:solidFill>
                  <a:schemeClr val="bg2">
                    <a:lumMod val="25000"/>
                  </a:schemeClr>
                </a:solidFill>
                <a:latin typeface="+mn-ea"/>
                <a:cs typeface="Gurmukhi MN" panose="02020600050405020304" pitchFamily="18" charset="0"/>
              </a:rPr>
              <a:t> “KISEKI” — a </a:t>
            </a:r>
            <a:r>
              <a:rPr lang="es-ES" altLang="ja-JP" sz="2800" b="1" dirty="0" err="1">
                <a:solidFill>
                  <a:schemeClr val="bg2">
                    <a:lumMod val="25000"/>
                  </a:schemeClr>
                </a:solidFill>
                <a:latin typeface="+mn-ea"/>
                <a:cs typeface="Gurmukhi MN" panose="02020600050405020304" pitchFamily="18" charset="0"/>
              </a:rPr>
              <a:t>map</a:t>
            </a:r>
            <a:r>
              <a:rPr lang="es-ES" altLang="ja-JP" sz="2800" b="1" dirty="0">
                <a:solidFill>
                  <a:schemeClr val="bg2">
                    <a:lumMod val="25000"/>
                  </a:schemeClr>
                </a:solidFill>
                <a:latin typeface="+mn-ea"/>
                <a:cs typeface="Gurmukhi MN" panose="02020600050405020304" pitchFamily="18" charset="0"/>
              </a:rPr>
              <a:t> </a:t>
            </a:r>
            <a:r>
              <a:rPr lang="es-ES" altLang="ja-JP" sz="2800" b="1" dirty="0" err="1">
                <a:solidFill>
                  <a:schemeClr val="bg2">
                    <a:lumMod val="25000"/>
                  </a:schemeClr>
                </a:solidFill>
                <a:latin typeface="+mn-ea"/>
                <a:cs typeface="Gurmukhi MN" panose="02020600050405020304" pitchFamily="18" charset="0"/>
              </a:rPr>
              <a:t>made</a:t>
            </a:r>
            <a:r>
              <a:rPr lang="es-ES" altLang="ja-JP" sz="2800" b="1" dirty="0">
                <a:solidFill>
                  <a:schemeClr val="bg2">
                    <a:lumMod val="25000"/>
                  </a:schemeClr>
                </a:solidFill>
                <a:latin typeface="+mn-ea"/>
                <a:cs typeface="Gurmukhi MN" panose="02020600050405020304" pitchFamily="18" charset="0"/>
              </a:rPr>
              <a:t> </a:t>
            </a:r>
            <a:r>
              <a:rPr lang="es-ES" altLang="ja-JP" sz="2800" b="1" dirty="0" err="1">
                <a:solidFill>
                  <a:schemeClr val="bg2">
                    <a:lumMod val="25000"/>
                  </a:schemeClr>
                </a:solidFill>
                <a:latin typeface="+mn-ea"/>
                <a:cs typeface="Gurmukhi MN" panose="02020600050405020304" pitchFamily="18" charset="0"/>
              </a:rPr>
              <a:t>of</a:t>
            </a:r>
            <a:r>
              <a:rPr lang="es-ES" altLang="ja-JP" sz="2800" b="1" dirty="0">
                <a:solidFill>
                  <a:schemeClr val="bg2">
                    <a:lumMod val="25000"/>
                  </a:schemeClr>
                </a:solidFill>
                <a:latin typeface="+mn-ea"/>
                <a:cs typeface="Gurmukhi MN" panose="02020600050405020304" pitchFamily="18" charset="0"/>
              </a:rPr>
              <a:t> </a:t>
            </a:r>
            <a:r>
              <a:rPr lang="es-ES" altLang="ja-JP" sz="2800" b="1" dirty="0" err="1">
                <a:solidFill>
                  <a:schemeClr val="bg2">
                    <a:lumMod val="25000"/>
                  </a:schemeClr>
                </a:solidFill>
                <a:latin typeface="+mn-ea"/>
                <a:cs typeface="Gurmukhi MN" panose="02020600050405020304" pitchFamily="18" charset="0"/>
              </a:rPr>
              <a:t>memories</a:t>
            </a:r>
            <a:r>
              <a:rPr lang="es-ES" altLang="ja-JP" sz="2800" b="1" dirty="0">
                <a:solidFill>
                  <a:schemeClr val="bg2">
                    <a:lumMod val="25000"/>
                  </a:schemeClr>
                </a:solidFill>
                <a:latin typeface="+mn-ea"/>
                <a:cs typeface="Gurmukhi MN" panose="02020600050405020304" pitchFamily="18" charset="0"/>
              </a:rPr>
              <a:t>.</a:t>
            </a:r>
          </a:p>
          <a:p>
            <a:endParaRPr lang="es-ES" altLang="ja-JP" sz="2800" dirty="0">
              <a:solidFill>
                <a:schemeClr val="bg2">
                  <a:lumMod val="25000"/>
                </a:schemeClr>
              </a:solidFill>
              <a:latin typeface="+mn-ea"/>
              <a:cs typeface="Gurmukhi MN" panose="02020600050405020304" pitchFamily="18" charset="0"/>
            </a:endParaRPr>
          </a:p>
          <a:p>
            <a:r>
              <a:rPr lang="es-ES" altLang="ja-JP" sz="1400" dirty="0" err="1">
                <a:solidFill>
                  <a:schemeClr val="bg2">
                    <a:lumMod val="25000"/>
                  </a:schemeClr>
                </a:solidFill>
                <a:latin typeface="+mn-ea"/>
                <a:cs typeface="Gurmukhi MN" panose="02020600050405020304" pitchFamily="18" charset="0"/>
              </a:rPr>
              <a:t>We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all</a:t>
            </a:r>
            <a:r>
              <a:rPr lang="es-ES" altLang="ja-JP" sz="1400" dirty="0">
                <a:solidFill>
                  <a:schemeClr val="bg2">
                    <a:lumMod val="25000"/>
                  </a:schemeClr>
                </a:solidFill>
                <a:latin typeface="+mn-ea"/>
                <a:cs typeface="Gurmukhi MN" panose="02020600050405020304" pitchFamily="18" charset="0"/>
              </a:rPr>
              <a:t> use </a:t>
            </a:r>
            <a:r>
              <a:rPr lang="es-ES" altLang="ja-JP" sz="1400" dirty="0" err="1">
                <a:solidFill>
                  <a:schemeClr val="bg2">
                    <a:lumMod val="25000"/>
                  </a:schemeClr>
                </a:solidFill>
                <a:latin typeface="+mn-ea"/>
                <a:cs typeface="Gurmukhi MN" panose="02020600050405020304" pitchFamily="18" charset="0"/>
              </a:rPr>
              <a:t>maps</a:t>
            </a:r>
            <a:r>
              <a:rPr lang="es-ES" altLang="ja-JP" sz="1400" dirty="0">
                <a:solidFill>
                  <a:schemeClr val="bg2">
                    <a:lumMod val="25000"/>
                  </a:schemeClr>
                </a:solidFill>
                <a:latin typeface="+mn-ea"/>
                <a:cs typeface="Gurmukhi MN" panose="02020600050405020304" pitchFamily="18" charset="0"/>
              </a:rPr>
              <a:t>.</a:t>
            </a:r>
            <a:br>
              <a:rPr lang="es-ES" altLang="ja-JP" sz="1400" dirty="0">
                <a:solidFill>
                  <a:schemeClr val="bg2">
                    <a:lumMod val="25000"/>
                  </a:schemeClr>
                </a:solidFill>
                <a:latin typeface="+mn-ea"/>
                <a:cs typeface="Gurmukhi MN" panose="02020600050405020304" pitchFamily="18" charset="0"/>
              </a:rPr>
            </a:b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meet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someone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find</a:t>
            </a:r>
            <a:r>
              <a:rPr lang="es-ES" altLang="ja-JP" sz="1400" dirty="0">
                <a:solidFill>
                  <a:schemeClr val="bg2">
                    <a:lumMod val="25000"/>
                  </a:schemeClr>
                </a:solidFill>
                <a:latin typeface="+mn-ea"/>
                <a:cs typeface="Gurmukhi MN" panose="02020600050405020304" pitchFamily="18" charset="0"/>
              </a:rPr>
              <a:t> new places, </a:t>
            </a: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start</a:t>
            </a:r>
            <a:r>
              <a:rPr lang="es-ES" altLang="ja-JP" sz="1400" dirty="0">
                <a:solidFill>
                  <a:schemeClr val="bg2">
                    <a:lumMod val="25000"/>
                  </a:schemeClr>
                </a:solidFill>
                <a:latin typeface="+mn-ea"/>
                <a:cs typeface="Gurmukhi MN" panose="02020600050405020304" pitchFamily="18" charset="0"/>
              </a:rPr>
              <a:t> a new </a:t>
            </a:r>
            <a:r>
              <a:rPr lang="es-ES" altLang="ja-JP" sz="1400" dirty="0" err="1">
                <a:solidFill>
                  <a:schemeClr val="bg2">
                    <a:lumMod val="25000"/>
                  </a:schemeClr>
                </a:solidFill>
                <a:latin typeface="+mn-ea"/>
                <a:cs typeface="Gurmukhi MN" panose="02020600050405020304" pitchFamily="18" charset="0"/>
              </a:rPr>
              <a:t>life.You</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probably</a:t>
            </a:r>
            <a:r>
              <a:rPr lang="es-ES" altLang="ja-JP" sz="1400" dirty="0">
                <a:solidFill>
                  <a:schemeClr val="bg2">
                    <a:lumMod val="25000"/>
                  </a:schemeClr>
                </a:solidFill>
                <a:latin typeface="+mn-ea"/>
                <a:cs typeface="Gurmukhi MN" panose="02020600050405020304" pitchFamily="18" charset="0"/>
              </a:rPr>
              <a:t> use </a:t>
            </a:r>
            <a:r>
              <a:rPr lang="es-ES" altLang="ja-JP" sz="1400" dirty="0" err="1">
                <a:solidFill>
                  <a:schemeClr val="bg2">
                    <a:lumMod val="25000"/>
                  </a:schemeClr>
                </a:solidFill>
                <a:latin typeface="+mn-ea"/>
                <a:cs typeface="Gurmukhi MN" panose="02020600050405020304" pitchFamily="18" charset="0"/>
              </a:rPr>
              <a:t>one</a:t>
            </a:r>
            <a:r>
              <a:rPr lang="es-ES" altLang="ja-JP" sz="1400" dirty="0">
                <a:solidFill>
                  <a:schemeClr val="bg2">
                    <a:lumMod val="25000"/>
                  </a:schemeClr>
                </a:solidFill>
                <a:latin typeface="+mn-ea"/>
                <a:cs typeface="Gurmukhi MN" panose="02020600050405020304" pitchFamily="18" charset="0"/>
              </a:rPr>
              <a:t> at </a:t>
            </a:r>
            <a:r>
              <a:rPr lang="es-ES" altLang="ja-JP" sz="1400" dirty="0" err="1">
                <a:solidFill>
                  <a:schemeClr val="bg2">
                    <a:lumMod val="25000"/>
                  </a:schemeClr>
                </a:solidFill>
                <a:latin typeface="+mn-ea"/>
                <a:cs typeface="Gurmukhi MN" panose="02020600050405020304" pitchFamily="18" charset="0"/>
              </a:rPr>
              <a:t>least</a:t>
            </a:r>
            <a:r>
              <a:rPr lang="es-ES" altLang="ja-JP" sz="1400" dirty="0">
                <a:solidFill>
                  <a:schemeClr val="bg2">
                    <a:lumMod val="25000"/>
                  </a:schemeClr>
                </a:solidFill>
                <a:latin typeface="+mn-ea"/>
                <a:cs typeface="Gurmukhi MN" panose="02020600050405020304" pitchFamily="18" charset="0"/>
              </a:rPr>
              <a:t> once a </a:t>
            </a:r>
            <a:r>
              <a:rPr lang="es-ES" altLang="ja-JP" sz="1400" dirty="0" err="1">
                <a:solidFill>
                  <a:schemeClr val="bg2">
                    <a:lumMod val="25000"/>
                  </a:schemeClr>
                </a:solidFill>
                <a:latin typeface="+mn-ea"/>
                <a:cs typeface="Gurmukhi MN" panose="02020600050405020304" pitchFamily="18" charset="0"/>
              </a:rPr>
              <a:t>day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make</a:t>
            </a:r>
            <a:r>
              <a:rPr lang="es-ES" altLang="ja-JP" sz="1400" dirty="0">
                <a:solidFill>
                  <a:schemeClr val="bg2">
                    <a:lumMod val="25000"/>
                  </a:schemeClr>
                </a:solidFill>
                <a:latin typeface="+mn-ea"/>
                <a:cs typeface="Gurmukhi MN" panose="02020600050405020304" pitchFamily="18" charset="0"/>
              </a:rPr>
              <a:t> a </a:t>
            </a:r>
            <a:r>
              <a:rPr lang="es-ES" altLang="ja-JP" sz="1400" dirty="0" err="1">
                <a:solidFill>
                  <a:schemeClr val="bg2">
                    <a:lumMod val="25000"/>
                  </a:schemeClr>
                </a:solidFill>
                <a:latin typeface="+mn-ea"/>
                <a:cs typeface="Gurmukhi MN" panose="02020600050405020304" pitchFamily="18" charset="0"/>
              </a:rPr>
              <a:t>decision</a:t>
            </a:r>
            <a:r>
              <a:rPr lang="es-ES" altLang="ja-JP" sz="1400" dirty="0">
                <a:solidFill>
                  <a:schemeClr val="bg2">
                    <a:lumMod val="25000"/>
                  </a:schemeClr>
                </a:solidFill>
                <a:latin typeface="+mn-ea"/>
                <a:cs typeface="Gurmukhi MN" panose="02020600050405020304" pitchFamily="18" charset="0"/>
              </a:rPr>
              <a:t>.</a:t>
            </a:r>
          </a:p>
          <a:p>
            <a:endParaRPr lang="es-ES" altLang="ja-JP" sz="1400" dirty="0">
              <a:solidFill>
                <a:schemeClr val="bg2">
                  <a:lumMod val="25000"/>
                </a:schemeClr>
              </a:solidFill>
              <a:latin typeface="+mn-ea"/>
              <a:cs typeface="Gurmukhi MN" panose="02020600050405020304" pitchFamily="18" charset="0"/>
            </a:endParaRPr>
          </a:p>
          <a:p>
            <a:r>
              <a:rPr lang="es-ES" altLang="ja-JP" sz="1400" b="1" dirty="0" err="1">
                <a:solidFill>
                  <a:schemeClr val="bg2">
                    <a:lumMod val="25000"/>
                  </a:schemeClr>
                </a:solidFill>
                <a:latin typeface="+mn-ea"/>
                <a:cs typeface="Gurmukhi MN" panose="02020600050405020304" pitchFamily="18" charset="0"/>
              </a:rPr>
              <a:t>But</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what</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is</a:t>
            </a:r>
            <a:r>
              <a:rPr lang="es-ES" altLang="ja-JP" sz="1400" b="1" dirty="0">
                <a:solidFill>
                  <a:schemeClr val="bg2">
                    <a:lumMod val="25000"/>
                  </a:schemeClr>
                </a:solidFill>
                <a:latin typeface="+mn-ea"/>
                <a:cs typeface="Gurmukhi MN" panose="02020600050405020304" pitchFamily="18" charset="0"/>
              </a:rPr>
              <a:t> a </a:t>
            </a:r>
            <a:r>
              <a:rPr lang="es-ES" altLang="ja-JP" sz="1400" b="1" dirty="0" err="1">
                <a:solidFill>
                  <a:schemeClr val="bg2">
                    <a:lumMod val="25000"/>
                  </a:schemeClr>
                </a:solidFill>
                <a:latin typeface="+mn-ea"/>
                <a:cs typeface="Gurmukhi MN" panose="02020600050405020304" pitchFamily="18" charset="0"/>
              </a:rPr>
              <a:t>map</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really</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showing</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us</a:t>
            </a:r>
            <a:r>
              <a:rPr lang="es-ES" altLang="ja-JP" sz="1400" b="1" dirty="0">
                <a:solidFill>
                  <a:schemeClr val="bg2">
                    <a:lumMod val="25000"/>
                  </a:schemeClr>
                </a:solidFill>
                <a:latin typeface="+mn-ea"/>
                <a:cs typeface="Gurmukhi MN" panose="02020600050405020304" pitchFamily="18" charset="0"/>
              </a:rPr>
              <a:t>?</a:t>
            </a:r>
          </a:p>
          <a:p>
            <a:r>
              <a:rPr lang="es-ES" altLang="ja-JP" sz="1400" dirty="0">
                <a:solidFill>
                  <a:schemeClr val="bg2">
                    <a:lumMod val="25000"/>
                  </a:schemeClr>
                </a:solidFill>
                <a:latin typeface="+mn-ea"/>
                <a:cs typeface="Gurmukhi MN" panose="02020600050405020304" pitchFamily="18" charset="0"/>
              </a:rPr>
              <a:t>I </a:t>
            </a:r>
            <a:r>
              <a:rPr lang="es-ES" altLang="ja-JP" sz="1400" dirty="0" err="1">
                <a:solidFill>
                  <a:schemeClr val="bg2">
                    <a:lumMod val="25000"/>
                  </a:schemeClr>
                </a:solidFill>
                <a:latin typeface="+mn-ea"/>
                <a:cs typeface="Gurmukhi MN" panose="02020600050405020304" pitchFamily="18" charset="0"/>
              </a:rPr>
              <a:t>believe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that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maps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hold</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layers</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of</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life</a:t>
            </a:r>
            <a:r>
              <a:rPr lang="es-ES" altLang="ja-JP" sz="1400" dirty="0" err="1">
                <a:solidFill>
                  <a:schemeClr val="bg2">
                    <a:lumMod val="25000"/>
                  </a:schemeClr>
                </a:solidFill>
                <a:latin typeface="+mn-ea"/>
                <a:cs typeface="Gurmukhi MN" panose="02020600050405020304" pitchFamily="18" charset="0"/>
              </a:rPr>
              <a:t>.Every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decision</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every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encounter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every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emotion</a:t>
            </a:r>
            <a:r>
              <a:rPr lang="es-ES" altLang="ja-JP" sz="1400" dirty="0">
                <a:solidFill>
                  <a:schemeClr val="bg2">
                    <a:lumMod val="25000"/>
                  </a:schemeClr>
                </a:solidFill>
                <a:latin typeface="+mn-ea"/>
                <a:cs typeface="Gurmukhi MN" panose="02020600050405020304" pitchFamily="18" charset="0"/>
              </a:rPr>
              <a:t>.</a:t>
            </a:r>
            <a:br>
              <a:rPr lang="es-ES" altLang="ja-JP" sz="1400" dirty="0">
                <a:solidFill>
                  <a:schemeClr val="bg2">
                    <a:lumMod val="25000"/>
                  </a:schemeClr>
                </a:solidFill>
                <a:latin typeface="+mn-ea"/>
                <a:cs typeface="Gurmukhi MN" panose="02020600050405020304" pitchFamily="18" charset="0"/>
              </a:rPr>
            </a:br>
            <a:r>
              <a:rPr lang="es-ES" altLang="ja-JP" sz="1400" dirty="0" err="1">
                <a:solidFill>
                  <a:schemeClr val="bg2">
                    <a:lumMod val="25000"/>
                  </a:schemeClr>
                </a:solidFill>
                <a:latin typeface="+mn-ea"/>
                <a:cs typeface="Gurmukhi MN" panose="02020600050405020304" pitchFamily="18" charset="0"/>
              </a:rPr>
              <a:t>Smiles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tears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courage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wonder</a:t>
            </a:r>
            <a:r>
              <a:rPr lang="es-ES" altLang="ja-JP" sz="1400" dirty="0">
                <a:solidFill>
                  <a:schemeClr val="bg2">
                    <a:lumMod val="25000"/>
                  </a:schemeClr>
                </a:solidFill>
                <a:latin typeface="+mn-ea"/>
                <a:cs typeface="Gurmukhi MN" panose="02020600050405020304" pitchFamily="18" charset="0"/>
              </a:rPr>
              <a:t> — and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living </a:t>
            </a:r>
            <a:r>
              <a:rPr lang="es-ES" altLang="ja-JP" sz="1400" dirty="0" err="1">
                <a:solidFill>
                  <a:schemeClr val="bg2">
                    <a:lumMod val="25000"/>
                  </a:schemeClr>
                </a:solidFill>
                <a:latin typeface="+mn-ea"/>
                <a:cs typeface="Gurmukhi MN" panose="02020600050405020304" pitchFamily="18" charset="0"/>
              </a:rPr>
              <a:t>Earth</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itself</a:t>
            </a:r>
            <a:r>
              <a:rPr lang="es-ES" altLang="ja-JP" sz="1400" dirty="0">
                <a:solidFill>
                  <a:schemeClr val="bg2">
                    <a:lumMod val="25000"/>
                  </a:schemeClr>
                </a:solidFill>
                <a:latin typeface="+mn-ea"/>
                <a:cs typeface="Gurmukhi MN" panose="02020600050405020304" pitchFamily="18" charset="0"/>
              </a:rPr>
              <a:t>.</a:t>
            </a:r>
            <a:r>
              <a:rPr lang="en-U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All</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stacked</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quietly</a:t>
            </a:r>
            <a:r>
              <a:rPr lang="es-ES" altLang="ja-JP" sz="1400" dirty="0">
                <a:solidFill>
                  <a:schemeClr val="bg2">
                    <a:lumMod val="25000"/>
                  </a:schemeClr>
                </a:solidFill>
                <a:latin typeface="+mn-ea"/>
                <a:cs typeface="Gurmukhi MN" panose="02020600050405020304" pitchFamily="18" charset="0"/>
              </a:rPr>
              <a:t> in </a:t>
            </a:r>
            <a:r>
              <a:rPr lang="es-ES" altLang="ja-JP" sz="1400" dirty="0" err="1">
                <a:solidFill>
                  <a:schemeClr val="bg2">
                    <a:lumMod val="25000"/>
                  </a:schemeClr>
                </a:solidFill>
                <a:latin typeface="+mn-ea"/>
                <a:cs typeface="Gurmukhi MN" panose="02020600050405020304" pitchFamily="18" charset="0"/>
              </a:rPr>
              <a:t>lines</a:t>
            </a:r>
            <a:r>
              <a:rPr lang="es-ES" altLang="ja-JP" sz="1400" dirty="0">
                <a:solidFill>
                  <a:schemeClr val="bg2">
                    <a:lumMod val="25000"/>
                  </a:schemeClr>
                </a:solidFill>
                <a:latin typeface="+mn-ea"/>
                <a:cs typeface="Gurmukhi MN" panose="02020600050405020304" pitchFamily="18" charset="0"/>
              </a:rPr>
              <a:t> and </a:t>
            </a:r>
            <a:r>
              <a:rPr lang="es-ES" altLang="ja-JP" sz="1400" dirty="0" err="1">
                <a:solidFill>
                  <a:schemeClr val="bg2">
                    <a:lumMod val="25000"/>
                  </a:schemeClr>
                </a:solidFill>
                <a:latin typeface="+mn-ea"/>
                <a:cs typeface="Gurmukhi MN" panose="02020600050405020304" pitchFamily="18" charset="0"/>
              </a:rPr>
              <a:t>shapes</a:t>
            </a:r>
            <a:r>
              <a:rPr lang="es-ES" altLang="ja-JP" sz="1400" dirty="0">
                <a:solidFill>
                  <a:schemeClr val="bg2">
                    <a:lumMod val="25000"/>
                  </a:schemeClr>
                </a:solidFill>
                <a:latin typeface="+mn-ea"/>
                <a:cs typeface="Gurmukhi MN" panose="02020600050405020304" pitchFamily="18" charset="0"/>
              </a:rPr>
              <a:t>.</a:t>
            </a:r>
          </a:p>
          <a:p>
            <a:endParaRPr lang="es-ES" altLang="ja-JP" sz="1400" dirty="0">
              <a:solidFill>
                <a:schemeClr val="bg2">
                  <a:lumMod val="25000"/>
                </a:schemeClr>
              </a:solidFill>
              <a:latin typeface="+mn-ea"/>
              <a:cs typeface="Gurmukhi MN" panose="02020600050405020304" pitchFamily="18" charset="0"/>
            </a:endParaRPr>
          </a:p>
          <a:p>
            <a:r>
              <a:rPr lang="es-ES" altLang="ja-JP" sz="1400" dirty="0">
                <a:solidFill>
                  <a:schemeClr val="bg2">
                    <a:lumMod val="25000"/>
                  </a:schemeClr>
                </a:solidFill>
                <a:latin typeface="+mn-ea"/>
                <a:cs typeface="Gurmukhi MN" panose="02020600050405020304" pitchFamily="18" charset="0"/>
              </a:rPr>
              <a:t>So </a:t>
            </a:r>
            <a:r>
              <a:rPr lang="es-ES" altLang="ja-JP" sz="1400" dirty="0" err="1">
                <a:solidFill>
                  <a:schemeClr val="bg2">
                    <a:lumMod val="25000"/>
                  </a:schemeClr>
                </a:solidFill>
                <a:latin typeface="+mn-ea"/>
                <a:cs typeface="Gurmukhi MN" panose="02020600050405020304" pitchFamily="18" charset="0"/>
              </a:rPr>
              <a:t>here’s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invitation</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a:t>
            </a:r>
            <a:r>
              <a:rPr lang="es-ES" altLang="ja-JP" sz="1400" dirty="0">
                <a:solidFill>
                  <a:schemeClr val="bg2">
                    <a:lumMod val="25000"/>
                  </a:schemeClr>
                </a:solidFill>
                <a:latin typeface="+mn-ea"/>
                <a:cs typeface="Gurmukhi MN" panose="02020600050405020304" pitchFamily="18" charset="0"/>
              </a:rPr>
              <a:t>:</a:t>
            </a:r>
            <a:br>
              <a:rPr lang="es-ES" altLang="ja-JP" sz="1400" dirty="0">
                <a:solidFill>
                  <a:schemeClr val="bg2">
                    <a:lumMod val="25000"/>
                  </a:schemeClr>
                </a:solidFill>
                <a:latin typeface="+mn-ea"/>
                <a:cs typeface="Gurmukhi MN" panose="02020600050405020304" pitchFamily="18" charset="0"/>
              </a:rPr>
            </a:br>
            <a:r>
              <a:rPr lang="es-ES" altLang="ja-JP" sz="1400" dirty="0" err="1">
                <a:solidFill>
                  <a:schemeClr val="bg2">
                    <a:lumMod val="25000"/>
                  </a:schemeClr>
                </a:solidFill>
                <a:latin typeface="+mn-ea"/>
                <a:cs typeface="Gurmukhi MN" panose="02020600050405020304" pitchFamily="18" charset="0"/>
              </a:rPr>
              <a:t>Let’s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build</a:t>
            </a:r>
            <a:r>
              <a:rPr lang="es-ES" altLang="ja-JP" sz="1400" dirty="0">
                <a:solidFill>
                  <a:schemeClr val="bg2">
                    <a:lumMod val="25000"/>
                  </a:schemeClr>
                </a:solidFill>
                <a:latin typeface="+mn-ea"/>
                <a:cs typeface="Gurmukhi MN" panose="02020600050405020304" pitchFamily="18" charset="0"/>
              </a:rPr>
              <a:t> a </a:t>
            </a:r>
            <a:r>
              <a:rPr lang="es-ES" altLang="ja-JP" sz="1400" dirty="0" err="1">
                <a:solidFill>
                  <a:schemeClr val="bg2">
                    <a:lumMod val="25000"/>
                  </a:schemeClr>
                </a:solidFill>
                <a:latin typeface="+mn-ea"/>
                <a:cs typeface="Gurmukhi MN" panose="02020600050405020304" pitchFamily="18" charset="0"/>
              </a:rPr>
              <a:t>map</a:t>
            </a:r>
            <a:r>
              <a:rPr lang="es-ES" altLang="ja-JP" sz="1400"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with</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something</a:t>
            </a:r>
            <a:r>
              <a:rPr lang="es-ES" altLang="ja-JP" sz="1400" b="1" dirty="0">
                <a:solidFill>
                  <a:schemeClr val="bg2">
                    <a:lumMod val="25000"/>
                  </a:schemeClr>
                </a:solidFill>
                <a:latin typeface="+mn-ea"/>
                <a:cs typeface="Gurmukhi MN" panose="02020600050405020304" pitchFamily="18" charset="0"/>
              </a:rPr>
              <a:t> more human</a:t>
            </a:r>
            <a:r>
              <a:rPr lang="es-ES" altLang="ja-JP" sz="1400" dirty="0">
                <a:solidFill>
                  <a:schemeClr val="bg2">
                    <a:lumMod val="25000"/>
                  </a:schemeClr>
                </a:solidFill>
                <a:latin typeface="+mn-ea"/>
                <a:cs typeface="Gurmukhi MN" panose="02020600050405020304" pitchFamily="18" charset="0"/>
              </a:rPr>
              <a:t>.</a:t>
            </a:r>
            <a:r>
              <a:rPr lang="en-U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Let’s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make</a:t>
            </a:r>
            <a:r>
              <a:rPr lang="es-ES" altLang="ja-JP" sz="1400" dirty="0">
                <a:solidFill>
                  <a:schemeClr val="bg2">
                    <a:lumMod val="25000"/>
                  </a:schemeClr>
                </a:solidFill>
                <a:latin typeface="+mn-ea"/>
                <a:cs typeface="Gurmukhi MN" panose="02020600050405020304" pitchFamily="18" charset="0"/>
              </a:rPr>
              <a:t> </a:t>
            </a:r>
            <a:r>
              <a:rPr lang="es-ES" altLang="ja-JP" sz="1400" b="1" dirty="0">
                <a:solidFill>
                  <a:schemeClr val="bg2">
                    <a:lumMod val="25000"/>
                  </a:schemeClr>
                </a:solidFill>
                <a:latin typeface="+mn-ea"/>
                <a:cs typeface="Gurmukhi MN" panose="02020600050405020304" pitchFamily="18" charset="0"/>
              </a:rPr>
              <a:t>a </a:t>
            </a:r>
            <a:r>
              <a:rPr lang="es-ES" altLang="ja-JP" sz="1400" b="1" dirty="0" err="1">
                <a:solidFill>
                  <a:schemeClr val="bg2">
                    <a:lumMod val="25000"/>
                  </a:schemeClr>
                </a:solidFill>
                <a:latin typeface="+mn-ea"/>
                <a:cs typeface="Gurmukhi MN" panose="02020600050405020304" pitchFamily="18" charset="0"/>
              </a:rPr>
              <a:t>map</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with</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your</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best</a:t>
            </a:r>
            <a:r>
              <a:rPr lang="es-ES" altLang="ja-JP" sz="1400" b="1"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memories</a:t>
            </a:r>
            <a:r>
              <a:rPr lang="es-ES" altLang="ja-JP" sz="1400" dirty="0">
                <a:solidFill>
                  <a:schemeClr val="bg2">
                    <a:lumMod val="25000"/>
                  </a:schemeClr>
                </a:solidFill>
                <a:latin typeface="+mn-ea"/>
                <a:cs typeface="Gurmukhi MN" panose="02020600050405020304" pitchFamily="18" charset="0"/>
              </a:rPr>
              <a:t>.</a:t>
            </a:r>
          </a:p>
          <a:p>
            <a:endParaRPr lang="es-ES" altLang="ja-JP" sz="1400" dirty="0">
              <a:solidFill>
                <a:schemeClr val="bg2">
                  <a:lumMod val="25000"/>
                </a:schemeClr>
              </a:solidFill>
              <a:latin typeface="+mn-ea"/>
              <a:cs typeface="Gurmukhi MN" panose="02020600050405020304" pitchFamily="18" charset="0"/>
            </a:endParaRPr>
          </a:p>
          <a:p>
            <a:r>
              <a:rPr lang="es-ES" altLang="ja-JP" sz="1400" b="1" dirty="0">
                <a:solidFill>
                  <a:schemeClr val="bg2">
                    <a:lumMod val="25000"/>
                  </a:schemeClr>
                </a:solidFill>
                <a:latin typeface="+mn-ea"/>
                <a:cs typeface="Gurmukhi MN" panose="02020600050405020304" pitchFamily="18" charset="0"/>
              </a:rPr>
              <a:t>ROMANCE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Where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held</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hands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for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first</a:t>
            </a:r>
            <a:r>
              <a:rPr lang="es-ES" altLang="ja-JP" sz="1400" dirty="0">
                <a:solidFill>
                  <a:schemeClr val="bg2">
                    <a:lumMod val="25000"/>
                  </a:schemeClr>
                </a:solidFill>
                <a:latin typeface="+mn-ea"/>
                <a:cs typeface="Gurmukhi MN" panose="02020600050405020304" pitchFamily="18" charset="0"/>
              </a:rPr>
              <a:t> time</a:t>
            </a:r>
          </a:p>
          <a:p>
            <a:r>
              <a:rPr lang="es-ES" altLang="ja-JP" sz="1400" b="1" dirty="0">
                <a:solidFill>
                  <a:schemeClr val="bg2">
                    <a:lumMod val="25000"/>
                  </a:schemeClr>
                </a:solidFill>
                <a:latin typeface="+mn-ea"/>
                <a:cs typeface="Gurmukhi MN" panose="02020600050405020304" pitchFamily="18" charset="0"/>
              </a:rPr>
              <a:t>NOSTALGIA</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park</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from</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childhood</a:t>
            </a:r>
            <a:endParaRPr lang="es-ES" altLang="ja-JP" sz="1400" dirty="0">
              <a:solidFill>
                <a:schemeClr val="bg2">
                  <a:lumMod val="25000"/>
                </a:schemeClr>
              </a:solidFill>
              <a:latin typeface="+mn-ea"/>
              <a:cs typeface="Gurmukhi MN" panose="02020600050405020304" pitchFamily="18" charset="0"/>
            </a:endParaRPr>
          </a:p>
          <a:p>
            <a:r>
              <a:rPr lang="es-ES" altLang="ja-JP" sz="1400" b="1" dirty="0">
                <a:solidFill>
                  <a:schemeClr val="bg2">
                    <a:lumMod val="25000"/>
                  </a:schemeClr>
                </a:solidFill>
                <a:latin typeface="+mn-ea"/>
                <a:cs typeface="Gurmukhi MN" panose="02020600050405020304" pitchFamily="18" charset="0"/>
              </a:rPr>
              <a:t>DISCOVERY</a:t>
            </a:r>
            <a:r>
              <a:rPr lang="es-ES" altLang="ja-JP" sz="1400" dirty="0">
                <a:solidFill>
                  <a:schemeClr val="bg2">
                    <a:lumMod val="25000"/>
                  </a:schemeClr>
                </a:solidFill>
                <a:latin typeface="+mn-ea"/>
                <a:cs typeface="Gurmukhi MN" panose="02020600050405020304" pitchFamily="18" charset="0"/>
              </a:rPr>
              <a:t>: A place </a:t>
            </a:r>
            <a:r>
              <a:rPr lang="es-ES" altLang="ja-JP" sz="1400" dirty="0" err="1">
                <a:solidFill>
                  <a:schemeClr val="bg2">
                    <a:lumMod val="25000"/>
                  </a:schemeClr>
                </a:solidFill>
                <a:latin typeface="+mn-ea"/>
                <a:cs typeface="Gurmukhi MN" panose="02020600050405020304" pitchFamily="18" charset="0"/>
              </a:rPr>
              <a:t>that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changed</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a:t>
            </a:r>
            <a:endParaRPr lang="es-ES" altLang="ja-JP" sz="1400" dirty="0">
              <a:solidFill>
                <a:schemeClr val="bg2">
                  <a:lumMod val="25000"/>
                </a:schemeClr>
              </a:solidFill>
              <a:latin typeface="+mn-ea"/>
              <a:cs typeface="Gurmukhi MN" panose="02020600050405020304" pitchFamily="18" charset="0"/>
            </a:endParaRPr>
          </a:p>
          <a:p>
            <a:r>
              <a:rPr lang="es-ES" altLang="ja-JP" sz="1400" b="1" dirty="0">
                <a:solidFill>
                  <a:schemeClr val="bg2">
                    <a:lumMod val="25000"/>
                  </a:schemeClr>
                </a:solidFill>
                <a:latin typeface="+mn-ea"/>
                <a:cs typeface="Gurmukhi MN" panose="02020600050405020304" pitchFamily="18" charset="0"/>
              </a:rPr>
              <a:t>ADVENTURE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street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where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got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lost</a:t>
            </a:r>
            <a:endParaRPr lang="es-ES" altLang="ja-JP" sz="1400" dirty="0">
              <a:solidFill>
                <a:schemeClr val="bg2">
                  <a:lumMod val="25000"/>
                </a:schemeClr>
              </a:solidFill>
              <a:latin typeface="+mn-ea"/>
              <a:cs typeface="Gurmukhi MN" panose="02020600050405020304" pitchFamily="18" charset="0"/>
            </a:endParaRPr>
          </a:p>
          <a:p>
            <a:r>
              <a:rPr lang="es-ES" altLang="ja-JP" sz="1400" b="1" dirty="0">
                <a:solidFill>
                  <a:schemeClr val="bg2">
                    <a:lumMod val="25000"/>
                  </a:schemeClr>
                </a:solidFill>
                <a:latin typeface="+mn-ea"/>
                <a:cs typeface="Gurmukhi MN" panose="02020600050405020304" pitchFamily="18" charset="0"/>
              </a:rPr>
              <a:t>FUN</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summer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you</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laughed</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most</a:t>
            </a:r>
            <a:endParaRPr lang="es-ES" altLang="ja-JP" sz="1400" dirty="0">
              <a:solidFill>
                <a:schemeClr val="bg2">
                  <a:lumMod val="25000"/>
                </a:schemeClr>
              </a:solidFill>
              <a:latin typeface="+mn-ea"/>
              <a:cs typeface="Gurmukhi MN" panose="02020600050405020304" pitchFamily="18" charset="0"/>
            </a:endParaRPr>
          </a:p>
          <a:p>
            <a:endParaRPr lang="es-ES" altLang="ja-JP" sz="1400" dirty="0">
              <a:solidFill>
                <a:schemeClr val="bg2">
                  <a:lumMod val="25000"/>
                </a:schemeClr>
              </a:solidFill>
              <a:latin typeface="+mn-ea"/>
              <a:cs typeface="Gurmukhi MN" panose="02020600050405020304" pitchFamily="18" charset="0"/>
            </a:endParaRPr>
          </a:p>
          <a:p>
            <a:r>
              <a:rPr lang="es-ES" altLang="ja-JP" sz="1400" dirty="0" err="1">
                <a:solidFill>
                  <a:schemeClr val="bg2">
                    <a:lumMod val="25000"/>
                  </a:schemeClr>
                </a:solidFill>
                <a:latin typeface="+mn-ea"/>
                <a:cs typeface="Gurmukhi MN" panose="02020600050405020304" pitchFamily="18" charset="0"/>
              </a:rPr>
              <a:t>These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moments</a:t>
            </a:r>
            <a:r>
              <a:rPr lang="es-ES" altLang="ja-JP" sz="1400" dirty="0">
                <a:solidFill>
                  <a:schemeClr val="bg2">
                    <a:lumMod val="25000"/>
                  </a:schemeClr>
                </a:solidFill>
                <a:latin typeface="+mn-ea"/>
                <a:cs typeface="Gurmukhi MN" panose="02020600050405020304" pitchFamily="18" charset="0"/>
              </a:rPr>
              <a:t> are </a:t>
            </a:r>
            <a:r>
              <a:rPr lang="es-ES" altLang="ja-JP" sz="1400" dirty="0" err="1">
                <a:solidFill>
                  <a:schemeClr val="bg2">
                    <a:lumMod val="25000"/>
                  </a:schemeClr>
                </a:solidFill>
                <a:latin typeface="+mn-ea"/>
                <a:cs typeface="Gurmukhi MN" panose="02020600050405020304" pitchFamily="18" charset="0"/>
              </a:rPr>
              <a:t>your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footprints</a:t>
            </a:r>
            <a:r>
              <a:rPr lang="es-ES" altLang="ja-JP" sz="1400" dirty="0">
                <a:solidFill>
                  <a:schemeClr val="bg2">
                    <a:lumMod val="25000"/>
                  </a:schemeClr>
                </a:solidFill>
                <a:latin typeface="+mn-ea"/>
                <a:cs typeface="Gurmukhi MN" panose="02020600050405020304" pitchFamily="18" charset="0"/>
              </a:rPr>
              <a:t> — </a:t>
            </a:r>
            <a:r>
              <a:rPr lang="es-ES" altLang="ja-JP" sz="1400" dirty="0" err="1">
                <a:solidFill>
                  <a:schemeClr val="bg2">
                    <a:lumMod val="25000"/>
                  </a:schemeClr>
                </a:solidFill>
                <a:latin typeface="+mn-ea"/>
                <a:cs typeface="Gurmukhi MN" panose="02020600050405020304" pitchFamily="18" charset="0"/>
              </a:rPr>
              <a:t>your</a:t>
            </a:r>
            <a:r>
              <a:rPr lang="es-ES" altLang="ja-JP" sz="1400" dirty="0">
                <a:solidFill>
                  <a:schemeClr val="bg2">
                    <a:lumMod val="25000"/>
                  </a:schemeClr>
                </a:solidFill>
                <a:latin typeface="+mn-ea"/>
                <a:cs typeface="Gurmukhi MN" panose="02020600050405020304" pitchFamily="18" charset="0"/>
              </a:rPr>
              <a:t> “KISEKI.”(“</a:t>
            </a:r>
            <a:r>
              <a:rPr lang="es-ES" altLang="ja-JP" sz="1400" dirty="0" err="1">
                <a:solidFill>
                  <a:schemeClr val="bg2">
                    <a:lumMod val="25000"/>
                  </a:schemeClr>
                </a:solidFill>
                <a:latin typeface="+mn-ea"/>
                <a:cs typeface="Gurmukhi MN" panose="02020600050405020304" pitchFamily="18" charset="0"/>
              </a:rPr>
              <a:t>Kiseki</a:t>
            </a:r>
            <a:r>
              <a:rPr lang="es-ES" altLang="ja-JP" sz="1400" dirty="0">
                <a:solidFill>
                  <a:schemeClr val="bg2">
                    <a:lumMod val="25000"/>
                  </a:schemeClr>
                </a:solidFill>
                <a:latin typeface="+mn-ea"/>
                <a:cs typeface="Gurmukhi MN" panose="02020600050405020304" pitchFamily="18" charset="0"/>
              </a:rPr>
              <a:t>” in </a:t>
            </a:r>
            <a:r>
              <a:rPr lang="es-ES" altLang="ja-JP" sz="1400" dirty="0" err="1">
                <a:solidFill>
                  <a:schemeClr val="bg2">
                    <a:lumMod val="25000"/>
                  </a:schemeClr>
                </a:solidFill>
                <a:latin typeface="+mn-ea"/>
                <a:cs typeface="Gurmukhi MN" panose="02020600050405020304" pitchFamily="18" charset="0"/>
              </a:rPr>
              <a:t>Japanese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means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both</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miracle</a:t>
            </a:r>
            <a:r>
              <a:rPr lang="es-ES" altLang="ja-JP" sz="1400" dirty="0">
                <a:solidFill>
                  <a:schemeClr val="bg2">
                    <a:lumMod val="25000"/>
                  </a:schemeClr>
                </a:solidFill>
                <a:latin typeface="+mn-ea"/>
                <a:cs typeface="Gurmukhi MN" panose="02020600050405020304" pitchFamily="18" charset="0"/>
              </a:rPr>
              <a:t>” and “trace.”)</a:t>
            </a:r>
          </a:p>
          <a:p>
            <a:r>
              <a:rPr lang="es-ES" altLang="ja-JP" sz="1400" dirty="0" err="1">
                <a:solidFill>
                  <a:schemeClr val="bg2">
                    <a:lumMod val="25000"/>
                  </a:schemeClr>
                </a:solidFill>
                <a:latin typeface="+mn-ea"/>
                <a:cs typeface="Gurmukhi MN" panose="02020600050405020304" pitchFamily="18" charset="0"/>
              </a:rPr>
              <a:t>This</a:t>
            </a:r>
            <a:r>
              <a:rPr lang="es-ES" altLang="ja-JP" sz="1400" dirty="0">
                <a:solidFill>
                  <a:schemeClr val="bg2">
                    <a:lumMod val="25000"/>
                  </a:schemeClr>
                </a:solidFill>
                <a:latin typeface="+mn-ea"/>
                <a:cs typeface="Gurmukhi MN" panose="02020600050405020304" pitchFamily="18" charset="0"/>
              </a:rPr>
              <a:t> new </a:t>
            </a:r>
            <a:r>
              <a:rPr lang="es-ES" altLang="ja-JP" sz="1400" dirty="0" err="1">
                <a:solidFill>
                  <a:schemeClr val="bg2">
                    <a:lumMod val="25000"/>
                  </a:schemeClr>
                </a:solidFill>
                <a:latin typeface="+mn-ea"/>
                <a:cs typeface="Gurmukhi MN" panose="02020600050405020304" pitchFamily="18" charset="0"/>
              </a:rPr>
              <a:t>project</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is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called</a:t>
            </a:r>
            <a:r>
              <a:rPr lang="es-ES" altLang="ja-JP" sz="1400" dirty="0">
                <a:solidFill>
                  <a:schemeClr val="bg2">
                    <a:lumMod val="25000"/>
                  </a:schemeClr>
                </a:solidFill>
                <a:latin typeface="+mn-ea"/>
                <a:cs typeface="Gurmukhi MN" panose="02020600050405020304" pitchFamily="18" charset="0"/>
              </a:rPr>
              <a:t> </a:t>
            </a:r>
            <a:r>
              <a:rPr lang="es-ES" altLang="ja-JP" sz="1400" b="1" dirty="0" err="1">
                <a:solidFill>
                  <a:schemeClr val="bg2">
                    <a:lumMod val="25000"/>
                  </a:schemeClr>
                </a:solidFill>
                <a:latin typeface="+mn-ea"/>
                <a:cs typeface="Gurmukhi MN" panose="02020600050405020304" pitchFamily="18" charset="0"/>
              </a:rPr>
              <a:t>MeMOriA</a:t>
            </a:r>
            <a:r>
              <a:rPr lang="es-ES" altLang="ja-JP" sz="1400" dirty="0">
                <a:solidFill>
                  <a:schemeClr val="bg2">
                    <a:lumMod val="25000"/>
                  </a:schemeClr>
                </a:solidFill>
                <a:latin typeface="+mn-ea"/>
                <a:cs typeface="Gurmukhi MN" panose="02020600050405020304" pitchFamily="18" charset="0"/>
              </a:rPr>
              <a:t> —a </a:t>
            </a:r>
            <a:r>
              <a:rPr lang="es-ES" altLang="ja-JP" sz="1400" dirty="0" err="1">
                <a:solidFill>
                  <a:schemeClr val="bg2">
                    <a:lumMod val="25000"/>
                  </a:schemeClr>
                </a:solidFill>
                <a:latin typeface="+mn-ea"/>
                <a:cs typeface="Gurmukhi MN" panose="02020600050405020304" pitchFamily="18" charset="0"/>
              </a:rPr>
              <a:t>map</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that’s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born</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from</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memory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emotion</a:t>
            </a:r>
            <a:r>
              <a:rPr lang="es-ES" altLang="ja-JP" sz="1400" dirty="0">
                <a:solidFill>
                  <a:schemeClr val="bg2">
                    <a:lumMod val="25000"/>
                  </a:schemeClr>
                </a:solidFill>
                <a:latin typeface="+mn-ea"/>
                <a:cs typeface="Gurmukhi MN" panose="02020600050405020304" pitchFamily="18" charset="0"/>
              </a:rPr>
              <a:t>, and human </a:t>
            </a:r>
            <a:r>
              <a:rPr lang="es-ES" altLang="ja-JP" sz="1400" dirty="0" err="1">
                <a:solidFill>
                  <a:schemeClr val="bg2">
                    <a:lumMod val="25000"/>
                  </a:schemeClr>
                </a:solidFill>
                <a:latin typeface="+mn-ea"/>
                <a:cs typeface="Gurmukhi MN" panose="02020600050405020304" pitchFamily="18" charset="0"/>
              </a:rPr>
              <a:t>connection</a:t>
            </a:r>
            <a:r>
              <a:rPr lang="es-ES" altLang="ja-JP" sz="1400" dirty="0">
                <a:solidFill>
                  <a:schemeClr val="bg2">
                    <a:lumMod val="25000"/>
                  </a:schemeClr>
                </a:solidFill>
                <a:latin typeface="+mn-ea"/>
                <a:cs typeface="Gurmukhi MN" panose="02020600050405020304" pitchFamily="18" charset="0"/>
              </a:rPr>
              <a:t>.</a:t>
            </a:r>
          </a:p>
          <a:p>
            <a:endParaRPr lang="es-ES" altLang="ja-JP" sz="1400" dirty="0">
              <a:solidFill>
                <a:schemeClr val="bg2">
                  <a:lumMod val="25000"/>
                </a:schemeClr>
              </a:solidFill>
              <a:latin typeface="+mn-ea"/>
              <a:cs typeface="Gurmukhi MN" panose="02020600050405020304" pitchFamily="18" charset="0"/>
            </a:endParaRPr>
          </a:p>
          <a:p>
            <a:r>
              <a:rPr lang="es-ES" altLang="ja-JP" sz="1400" dirty="0" err="1">
                <a:solidFill>
                  <a:schemeClr val="bg2">
                    <a:lumMod val="25000"/>
                  </a:schemeClr>
                </a:solidFill>
                <a:latin typeface="+mn-ea"/>
                <a:cs typeface="Gurmukhi MN" panose="02020600050405020304" pitchFamily="18" charset="0"/>
              </a:rPr>
              <a:t>It’s</a:t>
            </a:r>
            <a:r>
              <a:rPr lang="es-ES" altLang="ja-JP" sz="1400" dirty="0">
                <a:solidFill>
                  <a:schemeClr val="bg2">
                    <a:lumMod val="25000"/>
                  </a:schemeClr>
                </a:solidFill>
                <a:latin typeface="+mn-ea"/>
                <a:cs typeface="Gurmukhi MN" panose="02020600050405020304" pitchFamily="18" charset="0"/>
              </a:rPr>
              <a:t> a new </a:t>
            </a:r>
            <a:r>
              <a:rPr lang="es-ES" altLang="ja-JP" sz="1400" dirty="0" err="1">
                <a:solidFill>
                  <a:schemeClr val="bg2">
                    <a:lumMod val="25000"/>
                  </a:schemeClr>
                </a:solidFill>
                <a:latin typeface="+mn-ea"/>
                <a:cs typeface="Gurmukhi MN" panose="02020600050405020304" pitchFamily="18" charset="0"/>
              </a:rPr>
              <a:t>way</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to</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tell</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stories</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of</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people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cities</a:t>
            </a:r>
            <a:r>
              <a:rPr lang="es-ES" altLang="ja-JP" sz="1400" dirty="0">
                <a:solidFill>
                  <a:schemeClr val="bg2">
                    <a:lumMod val="25000"/>
                  </a:schemeClr>
                </a:solidFill>
                <a:latin typeface="+mn-ea"/>
                <a:cs typeface="Gurmukhi MN" panose="02020600050405020304" pitchFamily="18" charset="0"/>
              </a:rPr>
              <a:t>, and culture —and a </a:t>
            </a:r>
            <a:r>
              <a:rPr lang="es-ES" altLang="ja-JP" sz="1400" dirty="0" err="1">
                <a:solidFill>
                  <a:schemeClr val="bg2">
                    <a:lumMod val="25000"/>
                  </a:schemeClr>
                </a:solidFill>
                <a:latin typeface="+mn-ea"/>
                <a:cs typeface="Gurmukhi MN" panose="02020600050405020304" pitchFamily="18" charset="0"/>
              </a:rPr>
              <a:t>fresh</a:t>
            </a:r>
            <a:r>
              <a:rPr lang="es-ES" altLang="ja-JP" sz="1400" dirty="0">
                <a:solidFill>
                  <a:schemeClr val="bg2">
                    <a:lumMod val="25000"/>
                  </a:schemeClr>
                </a:solidFill>
                <a:latin typeface="+mn-ea"/>
                <a:cs typeface="Gurmukhi MN" panose="02020600050405020304" pitchFamily="18" charset="0"/>
              </a:rPr>
              <a:t> idea </a:t>
            </a:r>
            <a:r>
              <a:rPr lang="es-ES" altLang="ja-JP" sz="1400" dirty="0" err="1">
                <a:solidFill>
                  <a:schemeClr val="bg2">
                    <a:lumMod val="25000"/>
                  </a:schemeClr>
                </a:solidFill>
                <a:latin typeface="+mn-ea"/>
                <a:cs typeface="Gurmukhi MN" panose="02020600050405020304" pitchFamily="18" charset="0"/>
              </a:rPr>
              <a:t>for</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how</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we</a:t>
            </a:r>
            <a:r>
              <a:rPr lang="es-ES" altLang="ja-JP" sz="1400" dirty="0">
                <a:solidFill>
                  <a:schemeClr val="bg2">
                    <a:lumMod val="25000"/>
                  </a:schemeClr>
                </a:solidFill>
                <a:latin typeface="+mn-ea"/>
                <a:cs typeface="Gurmukhi MN" panose="02020600050405020304" pitchFamily="18" charset="0"/>
              </a:rPr>
              <a:t> can </a:t>
            </a:r>
            <a:r>
              <a:rPr lang="es-ES" altLang="ja-JP" sz="1400" dirty="0" err="1">
                <a:solidFill>
                  <a:schemeClr val="bg2">
                    <a:lumMod val="25000"/>
                  </a:schemeClr>
                </a:solidFill>
                <a:latin typeface="+mn-ea"/>
                <a:cs typeface="Gurmukhi MN" panose="02020600050405020304" pitchFamily="18" charset="0"/>
              </a:rPr>
              <a:t>brand</a:t>
            </a:r>
            <a:r>
              <a:rPr lang="es-ES" altLang="ja-JP" sz="1400" dirty="0">
                <a:solidFill>
                  <a:schemeClr val="bg2">
                    <a:lumMod val="25000"/>
                  </a:schemeClr>
                </a:solidFill>
                <a:latin typeface="+mn-ea"/>
                <a:cs typeface="Gurmukhi MN" panose="02020600050405020304" pitchFamily="18" charset="0"/>
              </a:rPr>
              <a:t> and </a:t>
            </a:r>
            <a:r>
              <a:rPr lang="es-ES" altLang="ja-JP" sz="1400" dirty="0" err="1">
                <a:solidFill>
                  <a:schemeClr val="bg2">
                    <a:lumMod val="25000"/>
                  </a:schemeClr>
                </a:solidFill>
                <a:latin typeface="+mn-ea"/>
                <a:cs typeface="Gurmukhi MN" panose="02020600050405020304" pitchFamily="18" charset="0"/>
              </a:rPr>
              <a:t>revitalize</a:t>
            </a:r>
            <a:r>
              <a:rPr lang="es-ES" altLang="ja-JP" sz="1400" dirty="0">
                <a:solidFill>
                  <a:schemeClr val="bg2">
                    <a:lumMod val="25000"/>
                  </a:schemeClr>
                </a:solidFill>
                <a:latin typeface="+mn-ea"/>
                <a:cs typeface="Gurmukhi MN" panose="02020600050405020304" pitchFamily="18" charset="0"/>
              </a:rPr>
              <a:t> </a:t>
            </a:r>
            <a:r>
              <a:rPr lang="es-ES" altLang="ja-JP" sz="1400" dirty="0" err="1">
                <a:solidFill>
                  <a:schemeClr val="bg2">
                    <a:lumMod val="25000"/>
                  </a:schemeClr>
                </a:solidFill>
                <a:latin typeface="+mn-ea"/>
                <a:cs typeface="Gurmukhi MN" panose="02020600050405020304" pitchFamily="18" charset="0"/>
              </a:rPr>
              <a:t>communities</a:t>
            </a:r>
            <a:r>
              <a:rPr lang="es-ES" altLang="ja-JP" sz="1400" dirty="0">
                <a:solidFill>
                  <a:schemeClr val="bg2">
                    <a:lumMod val="25000"/>
                  </a:schemeClr>
                </a:solidFill>
                <a:latin typeface="+mn-ea"/>
                <a:cs typeface="Gurmukhi MN" panose="02020600050405020304" pitchFamily="18" charset="0"/>
              </a:rPr>
              <a:t>.</a:t>
            </a:r>
          </a:p>
        </p:txBody>
      </p:sp>
    </p:spTree>
    <p:extLst>
      <p:ext uri="{BB962C8B-B14F-4D97-AF65-F5344CB8AC3E}">
        <p14:creationId xmlns:p14="http://schemas.microsoft.com/office/powerpoint/2010/main" val="125713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946B8A-42EA-DB8A-80F0-01141D646B89}"/>
              </a:ext>
            </a:extLst>
          </p:cNvPr>
          <p:cNvSpPr txBox="1"/>
          <p:nvPr/>
        </p:nvSpPr>
        <p:spPr>
          <a:xfrm>
            <a:off x="650358" y="582067"/>
            <a:ext cx="10891284" cy="5693866"/>
          </a:xfrm>
          <a:prstGeom prst="rect">
            <a:avLst/>
          </a:prstGeom>
          <a:noFill/>
        </p:spPr>
        <p:txBody>
          <a:bodyPr wrap="square">
            <a:spAutoFit/>
          </a:bodyPr>
          <a:lstStyle/>
          <a:p>
            <a:r>
              <a:rPr lang="es-ES" altLang="ja-JP" sz="2800" b="1" dirty="0">
                <a:solidFill>
                  <a:schemeClr val="bg2">
                    <a:lumMod val="25000"/>
                  </a:schemeClr>
                </a:solidFill>
              </a:rPr>
              <a:t>Sigamos tus “KISEKI” — un mapa hecho de recuerdos.</a:t>
            </a:r>
          </a:p>
          <a:p>
            <a:endParaRPr lang="es-ES" altLang="ja-JP" sz="1400" dirty="0">
              <a:solidFill>
                <a:schemeClr val="bg2">
                  <a:lumMod val="25000"/>
                </a:schemeClr>
              </a:solidFill>
            </a:endParaRPr>
          </a:p>
          <a:p>
            <a:r>
              <a:rPr lang="es-ES" altLang="ja-JP" sz="1400" dirty="0">
                <a:solidFill>
                  <a:schemeClr val="bg2">
                    <a:lumMod val="25000"/>
                  </a:schemeClr>
                </a:solidFill>
              </a:rPr>
              <a:t>Usamos mapas todos los días. Para encontrar un lugar, para encontrarnos con alguien, para comenzar una nueva vida.</a:t>
            </a:r>
            <a:br>
              <a:rPr lang="es-ES" altLang="ja-JP" sz="1400" dirty="0">
                <a:solidFill>
                  <a:schemeClr val="bg2">
                    <a:lumMod val="25000"/>
                  </a:schemeClr>
                </a:solidFill>
              </a:rPr>
            </a:br>
            <a:r>
              <a:rPr lang="es-ES" altLang="ja-JP" sz="1400" dirty="0">
                <a:solidFill>
                  <a:schemeClr val="bg2">
                    <a:lumMod val="25000"/>
                  </a:schemeClr>
                </a:solidFill>
              </a:rPr>
              <a:t>Seguramente tú también los usas al menos una vez al día.</a:t>
            </a:r>
          </a:p>
          <a:p>
            <a:endParaRPr lang="es-ES" altLang="ja-JP" sz="1400" dirty="0">
              <a:solidFill>
                <a:schemeClr val="bg2">
                  <a:lumMod val="25000"/>
                </a:schemeClr>
              </a:solidFill>
            </a:endParaRPr>
          </a:p>
          <a:p>
            <a:r>
              <a:rPr lang="es-ES" altLang="ja-JP" sz="1400" dirty="0">
                <a:solidFill>
                  <a:schemeClr val="bg2">
                    <a:lumMod val="25000"/>
                  </a:schemeClr>
                </a:solidFill>
              </a:rPr>
              <a:t>Pero... ¿</a:t>
            </a:r>
            <a:r>
              <a:rPr lang="es-ES" altLang="ja-JP" sz="1400" b="1" dirty="0">
                <a:solidFill>
                  <a:schemeClr val="bg2">
                    <a:lumMod val="25000"/>
                  </a:schemeClr>
                </a:solidFill>
              </a:rPr>
              <a:t>qué muestra realmente un mapa</a:t>
            </a:r>
            <a:r>
              <a:rPr lang="es-ES" altLang="ja-JP" sz="1400" dirty="0">
                <a:solidFill>
                  <a:schemeClr val="bg2">
                    <a:lumMod val="25000"/>
                  </a:schemeClr>
                </a:solidFill>
              </a:rPr>
              <a:t>?</a:t>
            </a:r>
          </a:p>
          <a:p>
            <a:r>
              <a:rPr lang="es-ES" altLang="ja-JP" sz="1400" dirty="0">
                <a:solidFill>
                  <a:schemeClr val="bg2">
                    <a:lumMod val="25000"/>
                  </a:schemeClr>
                </a:solidFill>
              </a:rPr>
              <a:t>Yo creo que un mapa guarda </a:t>
            </a:r>
            <a:r>
              <a:rPr lang="es-ES" altLang="ja-JP" sz="1400" b="1" dirty="0">
                <a:solidFill>
                  <a:schemeClr val="bg2">
                    <a:lumMod val="25000"/>
                  </a:schemeClr>
                </a:solidFill>
              </a:rPr>
              <a:t>capas de vida</a:t>
            </a:r>
            <a:r>
              <a:rPr lang="es-ES" altLang="ja-JP" sz="1400" dirty="0">
                <a:solidFill>
                  <a:schemeClr val="bg2">
                    <a:lumMod val="25000"/>
                  </a:schemeClr>
                </a:solidFill>
              </a:rPr>
              <a:t>. Decisiones difíciles, emociones, encuentros, despedidas, risas, descubrimientos...</a:t>
            </a:r>
            <a:br>
              <a:rPr lang="es-ES" altLang="ja-JP" sz="1400" dirty="0">
                <a:solidFill>
                  <a:schemeClr val="bg2">
                    <a:lumMod val="25000"/>
                  </a:schemeClr>
                </a:solidFill>
              </a:rPr>
            </a:br>
            <a:r>
              <a:rPr lang="es-ES" altLang="ja-JP" sz="1400" dirty="0">
                <a:solidFill>
                  <a:schemeClr val="bg2">
                    <a:lumMod val="25000"/>
                  </a:schemeClr>
                </a:solidFill>
              </a:rPr>
              <a:t>Todo eso vive ahí. </a:t>
            </a:r>
            <a:r>
              <a:rPr lang="es-ES" altLang="ja-JP" sz="1400" b="1" dirty="0">
                <a:solidFill>
                  <a:schemeClr val="bg2">
                    <a:lumMod val="25000"/>
                  </a:schemeClr>
                </a:solidFill>
              </a:rPr>
              <a:t>Es la historia silenciosa de la humanidad y de nuestro planeta</a:t>
            </a:r>
            <a:r>
              <a:rPr lang="es-ES" altLang="ja-JP" sz="1400" dirty="0">
                <a:solidFill>
                  <a:schemeClr val="bg2">
                    <a:lumMod val="25000"/>
                  </a:schemeClr>
                </a:solidFill>
              </a:rPr>
              <a:t>.</a:t>
            </a:r>
          </a:p>
          <a:p>
            <a:endParaRPr lang="es-ES" altLang="ja-JP" sz="1400" dirty="0">
              <a:solidFill>
                <a:schemeClr val="bg2">
                  <a:lumMod val="25000"/>
                </a:schemeClr>
              </a:solidFill>
            </a:endParaRPr>
          </a:p>
          <a:p>
            <a:r>
              <a:rPr lang="es-ES" altLang="ja-JP" sz="1400" dirty="0">
                <a:solidFill>
                  <a:schemeClr val="bg2">
                    <a:lumMod val="25000"/>
                  </a:schemeClr>
                </a:solidFill>
              </a:rPr>
              <a:t>Entonces te invito a algo diferente:</a:t>
            </a:r>
            <a:br>
              <a:rPr lang="es-ES" altLang="ja-JP" sz="1400" dirty="0">
                <a:solidFill>
                  <a:schemeClr val="bg2">
                    <a:lumMod val="25000"/>
                  </a:schemeClr>
                </a:solidFill>
              </a:rPr>
            </a:br>
            <a:r>
              <a:rPr lang="es-ES" altLang="ja-JP" sz="1400" dirty="0">
                <a:solidFill>
                  <a:schemeClr val="bg2">
                    <a:lumMod val="25000"/>
                  </a:schemeClr>
                </a:solidFill>
              </a:rPr>
              <a:t>¿Y si construimos </a:t>
            </a:r>
            <a:r>
              <a:rPr lang="es-ES" altLang="ja-JP" sz="1400" b="1" dirty="0">
                <a:solidFill>
                  <a:schemeClr val="bg2">
                    <a:lumMod val="25000"/>
                  </a:schemeClr>
                </a:solidFill>
              </a:rPr>
              <a:t>un mapa con tus recuerdos más valiosos</a:t>
            </a:r>
            <a:r>
              <a:rPr lang="es-ES" altLang="ja-JP" sz="1400" dirty="0">
                <a:solidFill>
                  <a:schemeClr val="bg2">
                    <a:lumMod val="25000"/>
                  </a:schemeClr>
                </a:solidFill>
              </a:rPr>
              <a:t>?</a:t>
            </a:r>
          </a:p>
          <a:p>
            <a:endParaRPr lang="es-ES" altLang="ja-JP" sz="1400" dirty="0">
              <a:solidFill>
                <a:schemeClr val="bg2">
                  <a:lumMod val="25000"/>
                </a:schemeClr>
              </a:solidFill>
            </a:endParaRPr>
          </a:p>
          <a:p>
            <a:r>
              <a:rPr lang="es-ES" altLang="ja-JP" sz="1400" b="1" dirty="0">
                <a:solidFill>
                  <a:schemeClr val="bg2">
                    <a:lumMod val="25000"/>
                  </a:schemeClr>
                </a:solidFill>
              </a:rPr>
              <a:t>ROMANCE</a:t>
            </a:r>
            <a:r>
              <a:rPr lang="es-ES" altLang="ja-JP" sz="1400" dirty="0">
                <a:solidFill>
                  <a:schemeClr val="bg2">
                    <a:lumMod val="25000"/>
                  </a:schemeClr>
                </a:solidFill>
              </a:rPr>
              <a:t>: Donde se tomaron de la mano por primera vez</a:t>
            </a:r>
          </a:p>
          <a:p>
            <a:r>
              <a:rPr lang="es-ES" altLang="ja-JP" sz="1400" b="1" dirty="0">
                <a:solidFill>
                  <a:schemeClr val="bg2">
                    <a:lumMod val="25000"/>
                  </a:schemeClr>
                </a:solidFill>
              </a:rPr>
              <a:t>NOSTALGIA</a:t>
            </a:r>
            <a:r>
              <a:rPr lang="es-ES" altLang="ja-JP" sz="1400" dirty="0">
                <a:solidFill>
                  <a:schemeClr val="bg2">
                    <a:lumMod val="25000"/>
                  </a:schemeClr>
                </a:solidFill>
              </a:rPr>
              <a:t>: Tu parque favorito de la infancia</a:t>
            </a:r>
          </a:p>
          <a:p>
            <a:r>
              <a:rPr lang="es-ES" altLang="ja-JP" sz="1400" b="1" dirty="0">
                <a:solidFill>
                  <a:schemeClr val="bg2">
                    <a:lumMod val="25000"/>
                  </a:schemeClr>
                </a:solidFill>
              </a:rPr>
              <a:t>DESCUBRIMIENTO</a:t>
            </a:r>
            <a:r>
              <a:rPr lang="es-ES" altLang="ja-JP" sz="1400" dirty="0">
                <a:solidFill>
                  <a:schemeClr val="bg2">
                    <a:lumMod val="25000"/>
                  </a:schemeClr>
                </a:solidFill>
              </a:rPr>
              <a:t>: Ese viaje que te cambió</a:t>
            </a:r>
          </a:p>
          <a:p>
            <a:r>
              <a:rPr lang="es-ES" altLang="ja-JP" sz="1400" b="1" dirty="0">
                <a:solidFill>
                  <a:schemeClr val="bg2">
                    <a:lumMod val="25000"/>
                  </a:schemeClr>
                </a:solidFill>
              </a:rPr>
              <a:t>AVENTURA</a:t>
            </a:r>
            <a:r>
              <a:rPr lang="es-ES" altLang="ja-JP" sz="1400" dirty="0">
                <a:solidFill>
                  <a:schemeClr val="bg2">
                    <a:lumMod val="25000"/>
                  </a:schemeClr>
                </a:solidFill>
              </a:rPr>
              <a:t>: El camino donde te perdiste</a:t>
            </a:r>
          </a:p>
          <a:p>
            <a:r>
              <a:rPr lang="es-ES" altLang="ja-JP" sz="1400" b="1" dirty="0">
                <a:solidFill>
                  <a:schemeClr val="bg2">
                    <a:lumMod val="25000"/>
                  </a:schemeClr>
                </a:solidFill>
              </a:rPr>
              <a:t>DIVERSIÓN</a:t>
            </a:r>
            <a:r>
              <a:rPr lang="es-ES" altLang="ja-JP" sz="1400" dirty="0">
                <a:solidFill>
                  <a:schemeClr val="bg2">
                    <a:lumMod val="25000"/>
                  </a:schemeClr>
                </a:solidFill>
              </a:rPr>
              <a:t>: El verano donde más reíste</a:t>
            </a:r>
          </a:p>
          <a:p>
            <a:endParaRPr lang="es-ES" altLang="ja-JP" sz="1400" dirty="0">
              <a:solidFill>
                <a:schemeClr val="bg2">
                  <a:lumMod val="25000"/>
                </a:schemeClr>
              </a:solidFill>
            </a:endParaRPr>
          </a:p>
          <a:p>
            <a:r>
              <a:rPr lang="es-ES" altLang="ja-JP" sz="1400" dirty="0">
                <a:solidFill>
                  <a:schemeClr val="bg2">
                    <a:lumMod val="25000"/>
                  </a:schemeClr>
                </a:solidFill>
              </a:rPr>
              <a:t>Esos momentos son tus huellas — tu “KISEKI.”(“</a:t>
            </a:r>
            <a:r>
              <a:rPr lang="es-ES" altLang="ja-JP" sz="1400" dirty="0" err="1">
                <a:solidFill>
                  <a:schemeClr val="bg2">
                    <a:lumMod val="25000"/>
                  </a:schemeClr>
                </a:solidFill>
              </a:rPr>
              <a:t>Kiseki</a:t>
            </a:r>
            <a:r>
              <a:rPr lang="es-ES" altLang="ja-JP" sz="1400" dirty="0">
                <a:solidFill>
                  <a:schemeClr val="bg2">
                    <a:lumMod val="25000"/>
                  </a:schemeClr>
                </a:solidFill>
              </a:rPr>
              <a:t>” significa tanto “milagro” como “huella” en japonés.)</a:t>
            </a:r>
          </a:p>
          <a:p>
            <a:endParaRPr lang="es-ES" altLang="ja-JP" sz="1400" dirty="0">
              <a:solidFill>
                <a:schemeClr val="bg2">
                  <a:lumMod val="25000"/>
                </a:schemeClr>
              </a:solidFill>
            </a:endParaRPr>
          </a:p>
          <a:p>
            <a:r>
              <a:rPr lang="es-ES" altLang="ja-JP" sz="1400" dirty="0">
                <a:solidFill>
                  <a:schemeClr val="bg2">
                    <a:lumMod val="25000"/>
                  </a:schemeClr>
                </a:solidFill>
              </a:rPr>
              <a:t>Este nuevo proyecto se llama </a:t>
            </a:r>
            <a:r>
              <a:rPr lang="es-ES" altLang="ja-JP" sz="1400" b="1" dirty="0" err="1">
                <a:solidFill>
                  <a:schemeClr val="bg2">
                    <a:lumMod val="25000"/>
                  </a:schemeClr>
                </a:solidFill>
              </a:rPr>
              <a:t>MeMOriA</a:t>
            </a:r>
            <a:r>
              <a:rPr lang="es-ES" altLang="ja-JP" sz="1400" dirty="0">
                <a:solidFill>
                  <a:schemeClr val="bg2">
                    <a:lumMod val="25000"/>
                  </a:schemeClr>
                </a:solidFill>
              </a:rPr>
              <a:t> —una propuesta para </a:t>
            </a:r>
            <a:r>
              <a:rPr lang="es-ES" altLang="ja-JP" sz="1400" b="1" dirty="0">
                <a:solidFill>
                  <a:schemeClr val="bg2">
                    <a:lumMod val="25000"/>
                  </a:schemeClr>
                </a:solidFill>
              </a:rPr>
              <a:t>hacer mapas más humanos</a:t>
            </a:r>
            <a:r>
              <a:rPr lang="es-ES" altLang="ja-JP" sz="1400" dirty="0">
                <a:solidFill>
                  <a:schemeClr val="bg2">
                    <a:lumMod val="25000"/>
                  </a:schemeClr>
                </a:solidFill>
              </a:rPr>
              <a:t>, nacidos de la emoción y la memoria.</a:t>
            </a:r>
          </a:p>
          <a:p>
            <a:r>
              <a:rPr lang="es-ES" altLang="ja-JP" sz="1400" dirty="0">
                <a:solidFill>
                  <a:schemeClr val="bg2">
                    <a:lumMod val="25000"/>
                  </a:schemeClr>
                </a:solidFill>
              </a:rPr>
              <a:t>Queremos transformar estos mapas en nuevas formas de contar </a:t>
            </a:r>
            <a:r>
              <a:rPr lang="es-ES" altLang="ja-JP" sz="1400" dirty="0" err="1">
                <a:solidFill>
                  <a:schemeClr val="bg2">
                    <a:lumMod val="25000"/>
                  </a:schemeClr>
                </a:solidFill>
              </a:rPr>
              <a:t>historias,de</a:t>
            </a:r>
            <a:r>
              <a:rPr lang="es-ES" altLang="ja-JP" sz="1400" dirty="0">
                <a:solidFill>
                  <a:schemeClr val="bg2">
                    <a:lumMod val="25000"/>
                  </a:schemeClr>
                </a:solidFill>
              </a:rPr>
              <a:t> mostrar nuestras ciudades y culturas,</a:t>
            </a:r>
          </a:p>
          <a:p>
            <a:r>
              <a:rPr lang="es-ES" altLang="ja-JP" sz="1400" dirty="0">
                <a:solidFill>
                  <a:schemeClr val="bg2">
                    <a:lumMod val="25000"/>
                  </a:schemeClr>
                </a:solidFill>
              </a:rPr>
              <a:t>y de </a:t>
            </a:r>
            <a:r>
              <a:rPr lang="es-ES" altLang="ja-JP" sz="1400" b="1" dirty="0" err="1">
                <a:solidFill>
                  <a:schemeClr val="bg2">
                    <a:lumMod val="25000"/>
                  </a:schemeClr>
                </a:solidFill>
              </a:rPr>
              <a:t>reimaginar</a:t>
            </a:r>
            <a:r>
              <a:rPr lang="es-ES" altLang="ja-JP" sz="1400" b="1" dirty="0">
                <a:solidFill>
                  <a:schemeClr val="bg2">
                    <a:lumMod val="25000"/>
                  </a:schemeClr>
                </a:solidFill>
              </a:rPr>
              <a:t> cómo revitalizamos nuestras comunidades</a:t>
            </a:r>
            <a:r>
              <a:rPr lang="es-ES" altLang="ja-JP" sz="1400" dirty="0">
                <a:solidFill>
                  <a:schemeClr val="bg2">
                    <a:lumMod val="25000"/>
                  </a:schemeClr>
                </a:solidFill>
              </a:rPr>
              <a:t>.</a:t>
            </a:r>
          </a:p>
          <a:p>
            <a:endParaRPr lang="es-ES" altLang="ja-JP" sz="1400" dirty="0">
              <a:solidFill>
                <a:schemeClr val="bg2">
                  <a:lumMod val="25000"/>
                </a:schemeClr>
              </a:solidFill>
            </a:endParaRPr>
          </a:p>
          <a:p>
            <a:r>
              <a:rPr lang="es-ES" altLang="ja-JP" sz="1400" dirty="0">
                <a:solidFill>
                  <a:schemeClr val="bg2">
                    <a:lumMod val="25000"/>
                  </a:schemeClr>
                </a:solidFill>
              </a:rPr>
              <a:t>Dibujemos juntos un mapa del corazón.</a:t>
            </a:r>
          </a:p>
        </p:txBody>
      </p:sp>
    </p:spTree>
    <p:extLst>
      <p:ext uri="{BB962C8B-B14F-4D97-AF65-F5344CB8AC3E}">
        <p14:creationId xmlns:p14="http://schemas.microsoft.com/office/powerpoint/2010/main" val="108307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35E6C65-A502-46E8-7D06-0B0AAA298780}"/>
              </a:ext>
            </a:extLst>
          </p:cNvPr>
          <p:cNvSpPr txBox="1"/>
          <p:nvPr/>
        </p:nvSpPr>
        <p:spPr>
          <a:xfrm>
            <a:off x="910926" y="689788"/>
            <a:ext cx="10370147" cy="5478423"/>
          </a:xfrm>
          <a:prstGeom prst="rect">
            <a:avLst/>
          </a:prstGeom>
          <a:noFill/>
        </p:spPr>
        <p:txBody>
          <a:bodyPr wrap="none" rtlCol="0">
            <a:spAutoFit/>
          </a:bodyPr>
          <a:lstStyle/>
          <a:p>
            <a:r>
              <a:rPr lang="ja-JP" altLang="en-US" sz="3600" b="1" spc="300">
                <a:solidFill>
                  <a:schemeClr val="bg2">
                    <a:lumMod val="25000"/>
                  </a:schemeClr>
                </a:solidFill>
                <a:latin typeface="+mn-ea"/>
              </a:rPr>
              <a:t>思い出で地図をつくる。</a:t>
            </a:r>
          </a:p>
          <a:p>
            <a:endParaRPr lang="en-US" altLang="ja-JP" sz="1400" spc="300" dirty="0">
              <a:solidFill>
                <a:schemeClr val="bg2">
                  <a:lumMod val="25000"/>
                </a:schemeClr>
              </a:solidFill>
              <a:latin typeface="+mn-ea"/>
            </a:endParaRPr>
          </a:p>
          <a:p>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私たちは日々、地図を使って生きています。</a:t>
            </a:r>
            <a:br>
              <a:rPr lang="ja-JP" altLang="en-US" sz="1200" spc="300">
                <a:solidFill>
                  <a:schemeClr val="bg2">
                    <a:lumMod val="25000"/>
                  </a:schemeClr>
                </a:solidFill>
                <a:latin typeface="+mn-ea"/>
              </a:rPr>
            </a:br>
            <a:r>
              <a:rPr lang="ja-JP" altLang="en-US" sz="1200" spc="300">
                <a:solidFill>
                  <a:schemeClr val="bg2">
                    <a:lumMod val="25000"/>
                  </a:schemeClr>
                </a:solidFill>
                <a:latin typeface="+mn-ea"/>
              </a:rPr>
              <a:t>待ち合わせの場所、旅先、引っ越し先。きっと、あなたも毎日</a:t>
            </a:r>
            <a:r>
              <a:rPr lang="en-US" altLang="ja-JP" sz="1200" spc="300" dirty="0">
                <a:solidFill>
                  <a:schemeClr val="bg2">
                    <a:lumMod val="25000"/>
                  </a:schemeClr>
                </a:solidFill>
                <a:latin typeface="+mn-ea"/>
              </a:rPr>
              <a:t>1</a:t>
            </a:r>
            <a:r>
              <a:rPr lang="ja-JP" altLang="en-US" sz="1200" spc="300">
                <a:solidFill>
                  <a:schemeClr val="bg2">
                    <a:lumMod val="25000"/>
                  </a:schemeClr>
                </a:solidFill>
                <a:latin typeface="+mn-ea"/>
              </a:rPr>
              <a:t>回は地図を使って、何かを決めているはずです。</a:t>
            </a:r>
          </a:p>
          <a:p>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でも、</a:t>
            </a:r>
            <a:r>
              <a:rPr lang="ja-JP" altLang="en-US" sz="1200" b="1" spc="300">
                <a:solidFill>
                  <a:schemeClr val="bg2">
                    <a:lumMod val="25000"/>
                  </a:schemeClr>
                </a:solidFill>
                <a:latin typeface="+mn-ea"/>
              </a:rPr>
              <a:t>地図って本当は何を映しているの</a:t>
            </a:r>
            <a:r>
              <a:rPr lang="ja-JP" altLang="en-US" sz="1200" spc="300">
                <a:solidFill>
                  <a:schemeClr val="bg2">
                    <a:lumMod val="25000"/>
                  </a:schemeClr>
                </a:solidFill>
                <a:latin typeface="+mn-ea"/>
              </a:rPr>
              <a:t>でしょう？</a:t>
            </a:r>
          </a:p>
          <a:p>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地図には、</a:t>
            </a:r>
            <a:r>
              <a:rPr lang="ja-JP" altLang="en-US" sz="1200" b="1" spc="300">
                <a:solidFill>
                  <a:schemeClr val="bg2">
                    <a:lumMod val="25000"/>
                  </a:schemeClr>
                </a:solidFill>
                <a:latin typeface="+mn-ea"/>
              </a:rPr>
              <a:t>たくさんの人生</a:t>
            </a:r>
            <a:r>
              <a:rPr lang="ja-JP" altLang="en-US" sz="1200" spc="300">
                <a:solidFill>
                  <a:schemeClr val="bg2">
                    <a:lumMod val="25000"/>
                  </a:schemeClr>
                </a:solidFill>
                <a:latin typeface="+mn-ea"/>
              </a:rPr>
              <a:t>が重なっています。たくさんの出会い、選択、感情、挑戦、そして笑顔。</a:t>
            </a:r>
            <a:br>
              <a:rPr lang="ja-JP" altLang="en-US" sz="1200" spc="300">
                <a:solidFill>
                  <a:schemeClr val="bg2">
                    <a:lumMod val="25000"/>
                  </a:schemeClr>
                </a:solidFill>
                <a:latin typeface="+mn-ea"/>
              </a:rPr>
            </a:br>
            <a:r>
              <a:rPr lang="ja-JP" altLang="en-US" sz="1200" spc="300">
                <a:solidFill>
                  <a:schemeClr val="bg2">
                    <a:lumMod val="25000"/>
                  </a:schemeClr>
                </a:solidFill>
                <a:latin typeface="+mn-ea"/>
              </a:rPr>
              <a:t>人間も、生きものも、地球そのものも</a:t>
            </a:r>
            <a:r>
              <a:rPr lang="en-US" altLang="ja-JP" sz="1200" spc="300" dirty="0">
                <a:solidFill>
                  <a:schemeClr val="bg2">
                    <a:lumMod val="25000"/>
                  </a:schemeClr>
                </a:solidFill>
                <a:latin typeface="+mn-ea"/>
              </a:rPr>
              <a:t>―</a:t>
            </a:r>
            <a:r>
              <a:rPr lang="ja-JP" altLang="en-US" sz="1200" spc="300">
                <a:solidFill>
                  <a:schemeClr val="bg2">
                    <a:lumMod val="25000"/>
                  </a:schemeClr>
                </a:solidFill>
                <a:latin typeface="+mn-ea"/>
              </a:rPr>
              <a:t>すべてがそこに、レイヤーとして重なっていると私は思います。</a:t>
            </a:r>
          </a:p>
          <a:p>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だから私は、みなさんと一緒に、</a:t>
            </a:r>
            <a:r>
              <a:rPr lang="ja-JP" altLang="en-US" sz="1200" b="1" spc="300">
                <a:solidFill>
                  <a:schemeClr val="bg2">
                    <a:lumMod val="25000"/>
                  </a:schemeClr>
                </a:solidFill>
                <a:latin typeface="+mn-ea"/>
              </a:rPr>
              <a:t>「思い出」を素材にした地図</a:t>
            </a:r>
            <a:r>
              <a:rPr lang="ja-JP" altLang="en-US" sz="1200" spc="300">
                <a:solidFill>
                  <a:schemeClr val="bg2">
                    <a:lumMod val="25000"/>
                  </a:schemeClr>
                </a:solidFill>
                <a:latin typeface="+mn-ea"/>
              </a:rPr>
              <a:t>を作りたいと思っています。</a:t>
            </a:r>
          </a:p>
          <a:p>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たとえば</a:t>
            </a:r>
            <a:r>
              <a:rPr lang="en-US" altLang="ja-JP" sz="1200" spc="300" dirty="0">
                <a:solidFill>
                  <a:schemeClr val="bg2">
                    <a:lumMod val="25000"/>
                  </a:schemeClr>
                </a:solidFill>
                <a:latin typeface="+mn-ea"/>
              </a:rPr>
              <a:t>…</a:t>
            </a:r>
          </a:p>
          <a:p>
            <a:r>
              <a:rPr lang="es-ES" altLang="ja-JP" sz="1200" b="1" spc="300" dirty="0">
                <a:solidFill>
                  <a:schemeClr val="bg2">
                    <a:lumMod val="25000"/>
                  </a:schemeClr>
                </a:solidFill>
                <a:latin typeface="+mn-ea"/>
              </a:rPr>
              <a:t>ROMANCE</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初めて手をつないだ場所</a:t>
            </a:r>
          </a:p>
          <a:p>
            <a:r>
              <a:rPr lang="es-ES" altLang="ja-JP" sz="1200" b="1" spc="300" dirty="0">
                <a:solidFill>
                  <a:schemeClr val="bg2">
                    <a:lumMod val="25000"/>
                  </a:schemeClr>
                </a:solidFill>
                <a:latin typeface="+mn-ea"/>
              </a:rPr>
              <a:t>NOSTALGIA</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子どものころの遊び場</a:t>
            </a:r>
          </a:p>
          <a:p>
            <a:r>
              <a:rPr lang="es-ES" altLang="ja-JP" sz="1200" b="1" spc="300" dirty="0">
                <a:solidFill>
                  <a:schemeClr val="bg2">
                    <a:lumMod val="25000"/>
                  </a:schemeClr>
                </a:solidFill>
                <a:latin typeface="+mn-ea"/>
              </a:rPr>
              <a:t>DISCOVERY</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自分が変わった景色</a:t>
            </a:r>
          </a:p>
          <a:p>
            <a:r>
              <a:rPr lang="es-ES" altLang="ja-JP" sz="1200" b="1" spc="300" dirty="0">
                <a:solidFill>
                  <a:schemeClr val="bg2">
                    <a:lumMod val="25000"/>
                  </a:schemeClr>
                </a:solidFill>
                <a:latin typeface="+mn-ea"/>
              </a:rPr>
              <a:t>ADVENTURE</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迷ったあの小道</a:t>
            </a:r>
          </a:p>
          <a:p>
            <a:r>
              <a:rPr lang="es-ES" altLang="ja-JP" sz="1200" b="1" spc="300" dirty="0">
                <a:solidFill>
                  <a:schemeClr val="bg2">
                    <a:lumMod val="25000"/>
                  </a:schemeClr>
                </a:solidFill>
                <a:latin typeface="+mn-ea"/>
              </a:rPr>
              <a:t>FUN</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最高に笑った夏祭り</a:t>
            </a:r>
            <a:endParaRPr lang="en-US" altLang="ja-JP" sz="1200" spc="300" dirty="0">
              <a:solidFill>
                <a:schemeClr val="bg2">
                  <a:lumMod val="25000"/>
                </a:schemeClr>
              </a:solidFill>
              <a:latin typeface="+mn-ea"/>
            </a:endParaRPr>
          </a:p>
          <a:p>
            <a:pPr>
              <a:buFont typeface="Arial" panose="020B0604020202020204" pitchFamily="34" charset="0"/>
              <a:buChar char="•"/>
            </a:pPr>
            <a:endParaRPr lang="ja-JP" altLang="en-US" sz="1200" spc="300">
              <a:solidFill>
                <a:schemeClr val="bg2">
                  <a:lumMod val="25000"/>
                </a:schemeClr>
              </a:solidFill>
              <a:latin typeface="+mn-ea"/>
            </a:endParaRPr>
          </a:p>
          <a:p>
            <a:r>
              <a:rPr lang="ja-JP" altLang="en-US" sz="1200" spc="300">
                <a:solidFill>
                  <a:schemeClr val="bg2">
                    <a:lumMod val="25000"/>
                  </a:schemeClr>
                </a:solidFill>
                <a:latin typeface="+mn-ea"/>
              </a:rPr>
              <a:t>皆の記憶の“軌跡”＝“奇跡”を集めて、「</a:t>
            </a:r>
            <a:r>
              <a:rPr lang="es-ES" altLang="ja-JP" sz="1200" spc="300" dirty="0">
                <a:solidFill>
                  <a:schemeClr val="bg2">
                    <a:lumMod val="25000"/>
                  </a:schemeClr>
                </a:solidFill>
                <a:latin typeface="+mn-ea"/>
              </a:rPr>
              <a:t>KISEKI MAP</a:t>
            </a:r>
            <a:r>
              <a:rPr lang="ja-JP" altLang="es-ES" sz="1200" spc="300">
                <a:solidFill>
                  <a:schemeClr val="bg2">
                    <a:lumMod val="25000"/>
                  </a:schemeClr>
                </a:solidFill>
                <a:latin typeface="+mn-ea"/>
              </a:rPr>
              <a:t>（</a:t>
            </a:r>
            <a:r>
              <a:rPr lang="ja-JP" altLang="en-US" sz="1200" spc="300">
                <a:solidFill>
                  <a:schemeClr val="bg2">
                    <a:lumMod val="25000"/>
                  </a:schemeClr>
                </a:solidFill>
                <a:latin typeface="+mn-ea"/>
              </a:rPr>
              <a:t>キセキマップ）」を一緒に描いてみませんか？</a:t>
            </a:r>
            <a:endParaRPr lang="en-US" altLang="ja-JP" sz="1200" spc="300" dirty="0">
              <a:solidFill>
                <a:schemeClr val="bg2">
                  <a:lumMod val="25000"/>
                </a:schemeClr>
              </a:solidFill>
              <a:latin typeface="+mn-ea"/>
            </a:endParaRPr>
          </a:p>
          <a:p>
            <a:endParaRPr lang="ja-JP" altLang="en-US" sz="1200" spc="300">
              <a:solidFill>
                <a:schemeClr val="bg2">
                  <a:lumMod val="25000"/>
                </a:schemeClr>
              </a:solidFill>
              <a:latin typeface="+mn-ea"/>
            </a:endParaRPr>
          </a:p>
          <a:p>
            <a:r>
              <a:rPr lang="ja-JP" altLang="en-US" sz="1200" spc="300">
                <a:solidFill>
                  <a:schemeClr val="bg2">
                    <a:lumMod val="25000"/>
                  </a:schemeClr>
                </a:solidFill>
                <a:latin typeface="+mn-ea"/>
              </a:rPr>
              <a:t>このプロジェクト「</a:t>
            </a:r>
            <a:r>
              <a:rPr lang="es-ES" altLang="ja-JP" sz="1200" b="1" spc="300" dirty="0" err="1">
                <a:solidFill>
                  <a:schemeClr val="bg2">
                    <a:lumMod val="25000"/>
                  </a:schemeClr>
                </a:solidFill>
                <a:latin typeface="+mn-ea"/>
              </a:rPr>
              <a:t>MeMOriA</a:t>
            </a:r>
            <a:r>
              <a:rPr lang="ja-JP" altLang="es-ES" sz="1200" b="1" spc="300">
                <a:solidFill>
                  <a:schemeClr val="bg2">
                    <a:lumMod val="25000"/>
                  </a:schemeClr>
                </a:solidFill>
                <a:latin typeface="+mn-ea"/>
              </a:rPr>
              <a:t>（</a:t>
            </a:r>
            <a:r>
              <a:rPr lang="ja-JP" altLang="en-US" sz="1200" b="1" spc="300">
                <a:solidFill>
                  <a:schemeClr val="bg2">
                    <a:lumMod val="25000"/>
                  </a:schemeClr>
                </a:solidFill>
                <a:latin typeface="+mn-ea"/>
              </a:rPr>
              <a:t>メモリア）</a:t>
            </a:r>
            <a:r>
              <a:rPr lang="ja-JP" altLang="en-US" sz="1200" spc="300">
                <a:solidFill>
                  <a:schemeClr val="bg2">
                    <a:lumMod val="25000"/>
                  </a:schemeClr>
                </a:solidFill>
                <a:latin typeface="+mn-ea"/>
              </a:rPr>
              <a:t>」は、</a:t>
            </a:r>
            <a:r>
              <a:rPr lang="ja-JP" altLang="en-US" sz="1200" b="1" spc="300">
                <a:solidFill>
                  <a:schemeClr val="bg2">
                    <a:lumMod val="25000"/>
                  </a:schemeClr>
                </a:solidFill>
                <a:latin typeface="+mn-ea"/>
              </a:rPr>
              <a:t>地図の未来を、もっと人のぬくもりに近づけるための挑戦</a:t>
            </a:r>
            <a:r>
              <a:rPr lang="ja-JP" altLang="en-US" sz="1200" spc="300">
                <a:solidFill>
                  <a:schemeClr val="bg2">
                    <a:lumMod val="25000"/>
                  </a:schemeClr>
                </a:solidFill>
                <a:latin typeface="+mn-ea"/>
              </a:rPr>
              <a:t>です。</a:t>
            </a:r>
          </a:p>
          <a:p>
            <a:endParaRPr lang="en-US" altLang="ja-JP" sz="1200" b="1" spc="300" dirty="0">
              <a:solidFill>
                <a:schemeClr val="bg2">
                  <a:lumMod val="25000"/>
                </a:schemeClr>
              </a:solidFill>
              <a:latin typeface="+mn-ea"/>
            </a:endParaRPr>
          </a:p>
          <a:p>
            <a:r>
              <a:rPr lang="ja-JP" altLang="en-US" sz="1200" b="1" spc="300">
                <a:solidFill>
                  <a:schemeClr val="bg2">
                    <a:lumMod val="25000"/>
                  </a:schemeClr>
                </a:solidFill>
                <a:latin typeface="+mn-ea"/>
              </a:rPr>
              <a:t>人の人生のかけらを集めて、街や国の新しいプロモーションのカタチに変えていく。</a:t>
            </a:r>
            <a:br>
              <a:rPr lang="ja-JP" altLang="en-US" sz="1200" spc="300">
                <a:solidFill>
                  <a:schemeClr val="bg2">
                    <a:lumMod val="25000"/>
                  </a:schemeClr>
                </a:solidFill>
                <a:latin typeface="+mn-ea"/>
              </a:rPr>
            </a:br>
            <a:endParaRPr lang="en-US" altLang="ja-JP" sz="1200" spc="300" dirty="0">
              <a:solidFill>
                <a:schemeClr val="bg2">
                  <a:lumMod val="25000"/>
                </a:schemeClr>
              </a:solidFill>
              <a:latin typeface="+mn-ea"/>
            </a:endParaRPr>
          </a:p>
          <a:p>
            <a:r>
              <a:rPr lang="ja-JP" altLang="en-US" sz="1200" spc="300">
                <a:solidFill>
                  <a:schemeClr val="bg2">
                    <a:lumMod val="25000"/>
                  </a:schemeClr>
                </a:solidFill>
                <a:latin typeface="+mn-ea"/>
              </a:rPr>
              <a:t>それが、わたしたちの目指す</a:t>
            </a:r>
            <a:r>
              <a:rPr lang="ja-JP" altLang="en-US" sz="1200" b="1" spc="300">
                <a:solidFill>
                  <a:schemeClr val="bg2">
                    <a:lumMod val="25000"/>
                  </a:schemeClr>
                </a:solidFill>
                <a:latin typeface="+mn-ea"/>
              </a:rPr>
              <a:t>“地図”の可能性</a:t>
            </a:r>
            <a:r>
              <a:rPr lang="ja-JP" altLang="en-US" sz="1200" spc="300">
                <a:solidFill>
                  <a:schemeClr val="bg2">
                    <a:lumMod val="25000"/>
                  </a:schemeClr>
                </a:solidFill>
                <a:latin typeface="+mn-ea"/>
              </a:rPr>
              <a:t>です。</a:t>
            </a:r>
            <a:endParaRPr kumimoji="1" lang="ja-JP" altLang="en-US" sz="1400" spc="300">
              <a:solidFill>
                <a:schemeClr val="bg2">
                  <a:lumMod val="25000"/>
                </a:schemeClr>
              </a:solidFill>
              <a:latin typeface="+mn-ea"/>
            </a:endParaRPr>
          </a:p>
        </p:txBody>
      </p:sp>
    </p:spTree>
    <p:extLst>
      <p:ext uri="{BB962C8B-B14F-4D97-AF65-F5344CB8AC3E}">
        <p14:creationId xmlns:p14="http://schemas.microsoft.com/office/powerpoint/2010/main" val="196312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55F5003-8AC3-9B7D-FD22-79612511C039}"/>
              </a:ext>
            </a:extLst>
          </p:cNvPr>
          <p:cNvSpPr txBox="1"/>
          <p:nvPr/>
        </p:nvSpPr>
        <p:spPr>
          <a:xfrm>
            <a:off x="1366345" y="3290500"/>
            <a:ext cx="6096000" cy="276999"/>
          </a:xfrm>
          <a:prstGeom prst="rect">
            <a:avLst/>
          </a:prstGeom>
          <a:noFill/>
        </p:spPr>
        <p:txBody>
          <a:bodyPr wrap="square">
            <a:spAutoFit/>
          </a:bodyPr>
          <a:lstStyle/>
          <a:p>
            <a:r>
              <a:rPr lang="ja-JP" altLang="en-US" sz="1200" spc="300">
                <a:solidFill>
                  <a:srgbClr val="FF1100"/>
                </a:solidFill>
                <a:latin typeface="Helvetica" pitchFamily="2" charset="0"/>
              </a:rPr>
              <a:t>https:</a:t>
            </a:r>
            <a:r>
              <a:rPr lang="ja-JP" altLang="en-US" sz="1200" spc="300">
                <a:solidFill>
                  <a:srgbClr val="FFA1B6"/>
                </a:solidFill>
                <a:latin typeface="Helvetica" pitchFamily="2" charset="0"/>
              </a:rPr>
              <a:t>//</a:t>
            </a:r>
            <a:r>
              <a:rPr lang="ja-JP" altLang="en-US" sz="1200" spc="300">
                <a:solidFill>
                  <a:srgbClr val="FFDF00"/>
                </a:solidFill>
                <a:latin typeface="Helvetica" pitchFamily="2" charset="0"/>
              </a:rPr>
              <a:t>yohman.</a:t>
            </a:r>
            <a:r>
              <a:rPr lang="ja-JP" altLang="en-US" sz="1200" spc="300">
                <a:solidFill>
                  <a:srgbClr val="CDFFD4"/>
                </a:solidFill>
                <a:latin typeface="Helvetica" pitchFamily="2" charset="0"/>
              </a:rPr>
              <a:t>github</a:t>
            </a:r>
            <a:r>
              <a:rPr lang="ja-JP" altLang="en-US" sz="1200" spc="300">
                <a:solidFill>
                  <a:srgbClr val="82DAFF"/>
                </a:solidFill>
                <a:latin typeface="Helvetica" pitchFamily="2" charset="0"/>
              </a:rPr>
              <a:t>.io/</a:t>
            </a:r>
            <a:r>
              <a:rPr lang="ja-JP" altLang="en-US" sz="1200" spc="300">
                <a:solidFill>
                  <a:srgbClr val="CFBEFF"/>
                </a:solidFill>
                <a:latin typeface="Helvetica" pitchFamily="2" charset="0"/>
              </a:rPr>
              <a:t>yumenavi/</a:t>
            </a:r>
          </a:p>
        </p:txBody>
      </p:sp>
      <p:pic>
        <p:nvPicPr>
          <p:cNvPr id="7" name="図 6">
            <a:extLst>
              <a:ext uri="{FF2B5EF4-FFF2-40B4-BE49-F238E27FC236}">
                <a16:creationId xmlns:a16="http://schemas.microsoft.com/office/drawing/2014/main" id="{7DFB61F3-62F5-83B1-0074-1BB7792274EB}"/>
              </a:ext>
            </a:extLst>
          </p:cNvPr>
          <p:cNvPicPr>
            <a:picLocks noChangeAspect="1"/>
          </p:cNvPicPr>
          <p:nvPr/>
        </p:nvPicPr>
        <p:blipFill>
          <a:blip r:embed="rId2"/>
          <a:stretch>
            <a:fillRect/>
          </a:stretch>
        </p:blipFill>
        <p:spPr>
          <a:xfrm>
            <a:off x="5822731" y="696691"/>
            <a:ext cx="5464618" cy="5464618"/>
          </a:xfrm>
          <a:prstGeom prst="rect">
            <a:avLst/>
          </a:prstGeom>
        </p:spPr>
      </p:pic>
    </p:spTree>
    <p:extLst>
      <p:ext uri="{BB962C8B-B14F-4D97-AF65-F5344CB8AC3E}">
        <p14:creationId xmlns:p14="http://schemas.microsoft.com/office/powerpoint/2010/main" val="167252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25CF538-23B6-CCB9-DEA9-D1D39820C005}"/>
              </a:ext>
            </a:extLst>
          </p:cNvPr>
          <p:cNvPicPr>
            <a:picLocks noChangeAspect="1"/>
          </p:cNvPicPr>
          <p:nvPr/>
        </p:nvPicPr>
        <p:blipFill rotWithShape="1">
          <a:blip r:embed="rId2"/>
          <a:srcRect l="13127"/>
          <a:stretch/>
        </p:blipFill>
        <p:spPr>
          <a:xfrm>
            <a:off x="0" y="29308"/>
            <a:ext cx="12192000" cy="6858000"/>
          </a:xfrm>
          <a:prstGeom prst="rect">
            <a:avLst/>
          </a:prstGeom>
        </p:spPr>
      </p:pic>
    </p:spTree>
    <p:extLst>
      <p:ext uri="{BB962C8B-B14F-4D97-AF65-F5344CB8AC3E}">
        <p14:creationId xmlns:p14="http://schemas.microsoft.com/office/powerpoint/2010/main" val="412874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89668E-689C-6D15-ED4E-579E5338FE91}"/>
              </a:ext>
            </a:extLst>
          </p:cNvPr>
          <p:cNvPicPr>
            <a:picLocks noChangeAspect="1"/>
          </p:cNvPicPr>
          <p:nvPr/>
        </p:nvPicPr>
        <p:blipFill rotWithShape="1">
          <a:blip r:embed="rId2"/>
          <a:srcRect b="6777"/>
          <a:stretch/>
        </p:blipFill>
        <p:spPr>
          <a:xfrm>
            <a:off x="0" y="11723"/>
            <a:ext cx="12192000" cy="6846277"/>
          </a:xfrm>
          <a:prstGeom prst="rect">
            <a:avLst/>
          </a:prstGeom>
        </p:spPr>
      </p:pic>
    </p:spTree>
    <p:extLst>
      <p:ext uri="{BB962C8B-B14F-4D97-AF65-F5344CB8AC3E}">
        <p14:creationId xmlns:p14="http://schemas.microsoft.com/office/powerpoint/2010/main" val="364078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91F7613-1A66-D4FD-313A-AA9F9AFE7737}"/>
              </a:ext>
            </a:extLst>
          </p:cNvPr>
          <p:cNvSpPr txBox="1"/>
          <p:nvPr/>
        </p:nvSpPr>
        <p:spPr>
          <a:xfrm>
            <a:off x="6979624" y="914365"/>
            <a:ext cx="4881108" cy="5262979"/>
          </a:xfrm>
          <a:prstGeom prst="rect">
            <a:avLst/>
          </a:prstGeom>
          <a:noFill/>
        </p:spPr>
        <p:txBody>
          <a:bodyPr wrap="square">
            <a:spAutoFit/>
          </a:bodyPr>
          <a:lstStyle/>
          <a:p>
            <a:r>
              <a:rPr lang="ja-JP" altLang="en-US" sz="1400">
                <a:effectLst/>
              </a:rPr>
              <a:t>日本人の父とフィリピン人の母を持ち、幼少期から</a:t>
            </a:r>
            <a:endParaRPr lang="en-US" altLang="ja-JP" sz="1400" dirty="0">
              <a:effectLst/>
            </a:endParaRPr>
          </a:p>
          <a:p>
            <a:r>
              <a:rPr lang="ja-JP" altLang="en-US" sz="1400">
                <a:effectLst/>
              </a:rPr>
              <a:t>世界</a:t>
            </a:r>
            <a:r>
              <a:rPr lang="en-US" altLang="ja-JP" sz="1400" dirty="0">
                <a:effectLst/>
              </a:rPr>
              <a:t>5</a:t>
            </a:r>
            <a:r>
              <a:rPr lang="ja-JP" altLang="en-US" sz="1400">
                <a:effectLst/>
              </a:rPr>
              <a:t>カ国で暮らす。サッカーをこよなく愛する３児の父。</a:t>
            </a:r>
          </a:p>
          <a:p>
            <a:endParaRPr lang="en-US" altLang="ja-JP" sz="1400" dirty="0">
              <a:effectLst/>
              <a:latin typeface="+mn-ea"/>
            </a:endParaRPr>
          </a:p>
          <a:p>
            <a:r>
              <a:rPr lang="ja-JP" altLang="en-US" sz="1400">
                <a:effectLst/>
              </a:rPr>
              <a:t>国際基督教大学で社会学の学士号、カリフォルニア大学ロサンゼルス校（</a:t>
            </a:r>
            <a:r>
              <a:rPr lang="es-ES" altLang="ja-JP" sz="1400" dirty="0">
                <a:effectLst/>
              </a:rPr>
              <a:t>UCLA</a:t>
            </a:r>
            <a:r>
              <a:rPr lang="ja-JP" altLang="es-ES" sz="1400">
                <a:effectLst/>
              </a:rPr>
              <a:t>）</a:t>
            </a:r>
            <a:r>
              <a:rPr lang="ja-JP" altLang="en-US" sz="1400">
                <a:effectLst/>
              </a:rPr>
              <a:t>で都市計画の修士号および博士号を取得。</a:t>
            </a:r>
            <a:r>
              <a:rPr lang="en-US" altLang="ja-JP" sz="1400" dirty="0">
                <a:effectLst/>
              </a:rPr>
              <a:t>26</a:t>
            </a:r>
            <a:r>
              <a:rPr lang="ja-JP" altLang="en-US" sz="1400">
                <a:effectLst/>
              </a:rPr>
              <a:t>年間</a:t>
            </a:r>
            <a:r>
              <a:rPr lang="es-ES" altLang="ja-JP" sz="1400" dirty="0">
                <a:effectLst/>
              </a:rPr>
              <a:t>UCLA</a:t>
            </a:r>
            <a:r>
              <a:rPr lang="ja-JP" altLang="en-US" sz="1400">
                <a:effectLst/>
              </a:rPr>
              <a:t>でサイエンティスト、教員、研究員として活動。災害研究、特に</a:t>
            </a:r>
            <a:r>
              <a:rPr lang="es-ES" altLang="ja-JP" sz="1400" dirty="0">
                <a:effectLst/>
              </a:rPr>
              <a:t>GIS</a:t>
            </a:r>
            <a:r>
              <a:rPr lang="ja-JP" altLang="en-US" sz="1400">
                <a:effectLst/>
              </a:rPr>
              <a:t>と</a:t>
            </a:r>
            <a:r>
              <a:rPr lang="es-ES" altLang="ja-JP" sz="1400" dirty="0">
                <a:effectLst/>
              </a:rPr>
              <a:t>human </a:t>
            </a:r>
            <a:r>
              <a:rPr lang="es-ES" altLang="ja-JP" sz="1400" dirty="0" err="1">
                <a:effectLst/>
              </a:rPr>
              <a:t>element</a:t>
            </a:r>
            <a:r>
              <a:rPr lang="ja-JP" altLang="en-US" sz="1400">
                <a:effectLst/>
              </a:rPr>
              <a:t>を組み合わせた研究に取り組む。</a:t>
            </a:r>
          </a:p>
          <a:p>
            <a:endParaRPr lang="en-US" altLang="ja-JP" sz="1400" dirty="0">
              <a:effectLst/>
              <a:latin typeface="+mn-ea"/>
            </a:endParaRPr>
          </a:p>
          <a:p>
            <a:r>
              <a:rPr lang="ja-JP" altLang="en-US" sz="1400">
                <a:effectLst/>
              </a:rPr>
              <a:t>ドキュメンタリー映画「</a:t>
            </a:r>
            <a:r>
              <a:rPr lang="es-ES" altLang="ja-JP" sz="1400" dirty="0">
                <a:effectLst/>
              </a:rPr>
              <a:t>Human Error</a:t>
            </a:r>
            <a:r>
              <a:rPr lang="ja-JP" altLang="es-ES" sz="1400">
                <a:effectLst/>
              </a:rPr>
              <a:t>」</a:t>
            </a:r>
            <a:r>
              <a:rPr lang="ja-JP" altLang="en-US" sz="1400">
                <a:effectLst/>
              </a:rPr>
              <a:t>の監督、脚本、プロデューサー</a:t>
            </a:r>
            <a:r>
              <a:rPr lang="ja-JP" altLang="en-US" sz="1400">
                <a:effectLst/>
                <a:latin typeface="+mn-ea"/>
              </a:rPr>
              <a:t>。</a:t>
            </a:r>
            <a:r>
              <a:rPr lang="ja-JP" altLang="en-US" sz="1400">
                <a:effectLst/>
              </a:rPr>
              <a:t>東日本大震災以降、福島県の被災地支援をライフワークとし、現地の人々の声や体験を記録、発信している。</a:t>
            </a:r>
          </a:p>
          <a:p>
            <a:endParaRPr lang="en-US" altLang="ja-JP" sz="1400" dirty="0">
              <a:latin typeface="+mn-ea"/>
            </a:endParaRPr>
          </a:p>
          <a:p>
            <a:r>
              <a:rPr lang="es-ES" altLang="ja-JP" sz="1400" dirty="0" err="1">
                <a:effectLst/>
                <a:latin typeface="+mn-ea"/>
              </a:rPr>
              <a:t>Hypercities</a:t>
            </a:r>
            <a:r>
              <a:rPr lang="es-ES" altLang="ja-JP" sz="1400" dirty="0">
                <a:effectLst/>
                <a:latin typeface="+mn-ea"/>
              </a:rPr>
              <a:t>: </a:t>
            </a:r>
            <a:r>
              <a:rPr lang="es-ES" altLang="ja-JP" sz="1400" dirty="0" err="1">
                <a:effectLst/>
                <a:latin typeface="+mn-ea"/>
              </a:rPr>
              <a:t>Thick</a:t>
            </a:r>
            <a:r>
              <a:rPr lang="es-ES" altLang="ja-JP" sz="1400" dirty="0">
                <a:effectLst/>
                <a:latin typeface="+mn-ea"/>
              </a:rPr>
              <a:t> </a:t>
            </a:r>
            <a:r>
              <a:rPr lang="es-ES" altLang="ja-JP" sz="1400" dirty="0" err="1">
                <a:effectLst/>
                <a:latin typeface="+mn-ea"/>
              </a:rPr>
              <a:t>Mapping</a:t>
            </a:r>
            <a:r>
              <a:rPr lang="ja-JP" altLang="en-US" sz="1400">
                <a:effectLst/>
                <a:latin typeface="+mn-ea"/>
              </a:rPr>
              <a:t>の共著者。</a:t>
            </a:r>
            <a:endParaRPr lang="en-US" altLang="ja-JP" sz="1400" dirty="0">
              <a:effectLst/>
              <a:latin typeface="+mn-ea"/>
            </a:endParaRPr>
          </a:p>
          <a:p>
            <a:r>
              <a:rPr lang="ja-JP" altLang="en-US" sz="1400">
                <a:effectLst/>
                <a:latin typeface="+mn-ea"/>
              </a:rPr>
              <a:t>データに人間的な要素を取り込む研究を推進する。</a:t>
            </a:r>
            <a:endParaRPr lang="en-US" altLang="ja-JP" sz="1400" dirty="0">
              <a:effectLst/>
              <a:latin typeface="+mn-ea"/>
            </a:endParaRPr>
          </a:p>
          <a:p>
            <a:endParaRPr lang="en-US" altLang="ja-JP" sz="1400" dirty="0">
              <a:latin typeface="+mn-ea"/>
            </a:endParaRPr>
          </a:p>
          <a:p>
            <a:r>
              <a:rPr lang="en-US" altLang="ja-JP" sz="1400" dirty="0">
                <a:effectLst/>
              </a:rPr>
              <a:t>2022</a:t>
            </a:r>
            <a:r>
              <a:rPr lang="ja-JP" altLang="en-US" sz="1400">
                <a:effectLst/>
              </a:rPr>
              <a:t>年</a:t>
            </a:r>
            <a:r>
              <a:rPr lang="en-US" altLang="ja-JP" sz="1400" dirty="0">
                <a:effectLst/>
              </a:rPr>
              <a:t>9</a:t>
            </a:r>
            <a:r>
              <a:rPr lang="ja-JP" altLang="en-US" sz="1400">
                <a:effectLst/>
              </a:rPr>
              <a:t>月から麗澤大学の准教授、後に教授として着任。</a:t>
            </a:r>
            <a:r>
              <a:rPr lang="es-ES" altLang="ja-JP" sz="1400" dirty="0">
                <a:effectLst/>
              </a:rPr>
              <a:t>GIS</a:t>
            </a:r>
            <a:r>
              <a:rPr lang="ja-JP" altLang="en-US" sz="1400">
                <a:effectLst/>
              </a:rPr>
              <a:t>やデータ分析に関する授業を担当。</a:t>
            </a:r>
            <a:endParaRPr lang="en-US" altLang="ja-JP" sz="1400" dirty="0">
              <a:effectLst/>
            </a:endParaRPr>
          </a:p>
          <a:p>
            <a:endParaRPr lang="en-US" altLang="ja-JP" sz="1400" dirty="0"/>
          </a:p>
          <a:p>
            <a:r>
              <a:rPr lang="ja-JP" altLang="en-US" sz="1400">
                <a:effectLst/>
              </a:rPr>
              <a:t>受賞歴に「</a:t>
            </a:r>
            <a:r>
              <a:rPr lang="es-ES" altLang="ja-JP" sz="1400" dirty="0" err="1">
                <a:effectLst/>
              </a:rPr>
              <a:t>Student's</a:t>
            </a:r>
            <a:r>
              <a:rPr lang="es-ES" altLang="ja-JP" sz="1400" dirty="0">
                <a:effectLst/>
              </a:rPr>
              <a:t> </a:t>
            </a:r>
            <a:r>
              <a:rPr lang="es-ES" altLang="ja-JP" sz="1400" dirty="0" err="1">
                <a:effectLst/>
              </a:rPr>
              <a:t>Faculty</a:t>
            </a:r>
            <a:r>
              <a:rPr lang="es-ES" altLang="ja-JP" sz="1400" dirty="0">
                <a:effectLst/>
              </a:rPr>
              <a:t> </a:t>
            </a:r>
            <a:r>
              <a:rPr lang="es-ES" altLang="ja-JP" sz="1400" dirty="0" err="1">
                <a:effectLst/>
              </a:rPr>
              <a:t>of</a:t>
            </a:r>
            <a:r>
              <a:rPr lang="es-ES" altLang="ja-JP" sz="1400" dirty="0">
                <a:effectLst/>
              </a:rPr>
              <a:t> </a:t>
            </a:r>
            <a:r>
              <a:rPr lang="es-ES" altLang="ja-JP" sz="1400" dirty="0" err="1">
                <a:effectLst/>
              </a:rPr>
              <a:t>the</a:t>
            </a:r>
            <a:r>
              <a:rPr lang="es-ES" altLang="ja-JP" sz="1400" dirty="0">
                <a:effectLst/>
              </a:rPr>
              <a:t> </a:t>
            </a:r>
            <a:r>
              <a:rPr lang="es-ES" altLang="ja-JP" sz="1400" dirty="0" err="1">
                <a:effectLst/>
              </a:rPr>
              <a:t>Year</a:t>
            </a:r>
            <a:r>
              <a:rPr lang="ja-JP" altLang="es-ES" sz="1400">
                <a:effectLst/>
              </a:rPr>
              <a:t>（</a:t>
            </a:r>
            <a:r>
              <a:rPr lang="ja-JP" altLang="en-US" sz="1400">
                <a:effectLst/>
              </a:rPr>
              <a:t>カリフォルニア大学ロサンゼルス校都市計画学部）」、「ロサンゼルス市・名誉市民受賞」「福島復興支援会内藤賞特別賞」がある。</a:t>
            </a:r>
          </a:p>
        </p:txBody>
      </p:sp>
      <p:sp>
        <p:nvSpPr>
          <p:cNvPr id="5" name="テキスト ボックス 4">
            <a:extLst>
              <a:ext uri="{FF2B5EF4-FFF2-40B4-BE49-F238E27FC236}">
                <a16:creationId xmlns:a16="http://schemas.microsoft.com/office/drawing/2014/main" id="{49D9A921-0F57-4A54-687D-4ED987989125}"/>
              </a:ext>
            </a:extLst>
          </p:cNvPr>
          <p:cNvSpPr txBox="1"/>
          <p:nvPr/>
        </p:nvSpPr>
        <p:spPr>
          <a:xfrm>
            <a:off x="183165" y="7119006"/>
            <a:ext cx="11283802" cy="1169551"/>
          </a:xfrm>
          <a:prstGeom prst="rect">
            <a:avLst/>
          </a:prstGeom>
          <a:noFill/>
        </p:spPr>
        <p:txBody>
          <a:bodyPr wrap="square">
            <a:spAutoFit/>
          </a:bodyPr>
          <a:lstStyle/>
          <a:p>
            <a:r>
              <a:rPr lang="es-ES" altLang="ja-JP" sz="1400" b="1" dirty="0" err="1">
                <a:effectLst/>
                <a:latin typeface="+mn-ea"/>
              </a:rPr>
              <a:t>About</a:t>
            </a:r>
            <a:r>
              <a:rPr lang="es-ES" altLang="ja-JP" sz="1400" b="1" dirty="0">
                <a:effectLst/>
                <a:latin typeface="+mn-ea"/>
              </a:rPr>
              <a:t> </a:t>
            </a:r>
            <a:r>
              <a:rPr lang="es-ES" altLang="ja-JP" sz="1400" b="1" dirty="0" err="1">
                <a:effectLst/>
                <a:latin typeface="+mn-ea"/>
              </a:rPr>
              <a:t>Yoh</a:t>
            </a:r>
            <a:r>
              <a:rPr lang="es-ES" altLang="ja-JP" sz="1400" b="1" dirty="0">
                <a:effectLst/>
                <a:latin typeface="+mn-ea"/>
              </a:rPr>
              <a:t> </a:t>
            </a:r>
            <a:r>
              <a:rPr lang="es-ES" altLang="ja-JP" sz="1400" b="1" dirty="0" err="1">
                <a:effectLst/>
                <a:latin typeface="+mn-ea"/>
              </a:rPr>
              <a:t>Kawano</a:t>
            </a:r>
            <a:r>
              <a:rPr lang="es-ES" altLang="ja-JP" sz="1400" b="1" dirty="0">
                <a:effectLst/>
                <a:latin typeface="+mn-ea"/>
              </a:rPr>
              <a:t>:</a:t>
            </a:r>
            <a:endParaRPr lang="es-ES" altLang="ja-JP" sz="1400" dirty="0">
              <a:effectLst/>
              <a:latin typeface="+mn-ea"/>
            </a:endParaRPr>
          </a:p>
          <a:p>
            <a:r>
              <a:rPr lang="es-ES" altLang="ja-JP" sz="1400" dirty="0">
                <a:effectLst/>
                <a:latin typeface="+mn-ea"/>
              </a:rPr>
              <a:t>Data </a:t>
            </a:r>
            <a:r>
              <a:rPr lang="es-ES" altLang="ja-JP" sz="1400" dirty="0" err="1">
                <a:effectLst/>
                <a:latin typeface="+mn-ea"/>
              </a:rPr>
              <a:t>scientist</a:t>
            </a:r>
            <a:r>
              <a:rPr lang="es-ES" altLang="ja-JP" sz="1400" dirty="0">
                <a:effectLst/>
                <a:latin typeface="+mn-ea"/>
              </a:rPr>
              <a:t> and </a:t>
            </a:r>
            <a:r>
              <a:rPr lang="es-ES" altLang="ja-JP" sz="1400" dirty="0" err="1">
                <a:effectLst/>
                <a:latin typeface="+mn-ea"/>
              </a:rPr>
              <a:t>Geographic</a:t>
            </a:r>
            <a:r>
              <a:rPr lang="es-ES" altLang="ja-JP" sz="1400" dirty="0">
                <a:effectLst/>
                <a:latin typeface="+mn-ea"/>
              </a:rPr>
              <a:t> </a:t>
            </a:r>
            <a:r>
              <a:rPr lang="es-ES" altLang="ja-JP" sz="1400" dirty="0" err="1">
                <a:effectLst/>
                <a:latin typeface="+mn-ea"/>
              </a:rPr>
              <a:t>Information</a:t>
            </a:r>
            <a:r>
              <a:rPr lang="es-ES" altLang="ja-JP" sz="1400" dirty="0">
                <a:effectLst/>
                <a:latin typeface="+mn-ea"/>
              </a:rPr>
              <a:t> </a:t>
            </a:r>
            <a:r>
              <a:rPr lang="es-ES" altLang="ja-JP" sz="1400" dirty="0" err="1">
                <a:effectLst/>
                <a:latin typeface="+mn-ea"/>
              </a:rPr>
              <a:t>System</a:t>
            </a:r>
            <a:r>
              <a:rPr lang="es-ES" altLang="ja-JP" sz="1400" dirty="0">
                <a:effectLst/>
                <a:latin typeface="+mn-ea"/>
              </a:rPr>
              <a:t> (GIS) </a:t>
            </a:r>
            <a:r>
              <a:rPr lang="es-ES" altLang="ja-JP" sz="1400" dirty="0" err="1">
                <a:effectLst/>
                <a:latin typeface="+mn-ea"/>
              </a:rPr>
              <a:t>expert</a:t>
            </a:r>
            <a:r>
              <a:rPr lang="es-ES" altLang="ja-JP" sz="1400" dirty="0">
                <a:effectLst/>
                <a:latin typeface="+mn-ea"/>
              </a:rPr>
              <a:t>. </a:t>
            </a:r>
            <a:r>
              <a:rPr lang="es-ES" altLang="ja-JP" sz="1400" dirty="0" err="1">
                <a:effectLst/>
                <a:latin typeface="+mn-ea"/>
              </a:rPr>
              <a:t>Professor</a:t>
            </a:r>
            <a:r>
              <a:rPr lang="es-ES" altLang="ja-JP" sz="1400" dirty="0">
                <a:effectLst/>
                <a:latin typeface="+mn-ea"/>
              </a:rPr>
              <a:t> at </a:t>
            </a:r>
            <a:r>
              <a:rPr lang="es-ES" altLang="ja-JP" sz="1400" dirty="0" err="1">
                <a:effectLst/>
                <a:latin typeface="+mn-ea"/>
              </a:rPr>
              <a:t>Reitaku</a:t>
            </a:r>
            <a:r>
              <a:rPr lang="es-ES" altLang="ja-JP" sz="1400" dirty="0">
                <a:effectLst/>
                <a:latin typeface="+mn-ea"/>
              </a:rPr>
              <a:t> University146. </a:t>
            </a:r>
            <a:r>
              <a:rPr lang="es-ES" altLang="ja-JP" sz="1400" dirty="0" err="1">
                <a:effectLst/>
                <a:latin typeface="+mn-ea"/>
              </a:rPr>
              <a:t>Engaged</a:t>
            </a:r>
            <a:r>
              <a:rPr lang="es-ES" altLang="ja-JP" sz="1400" dirty="0">
                <a:effectLst/>
                <a:latin typeface="+mn-ea"/>
              </a:rPr>
              <a:t> in </a:t>
            </a:r>
            <a:r>
              <a:rPr lang="es-ES" altLang="ja-JP" sz="1400" dirty="0" err="1">
                <a:effectLst/>
                <a:latin typeface="+mn-ea"/>
              </a:rPr>
              <a:t>research</a:t>
            </a:r>
            <a:r>
              <a:rPr lang="es-ES" altLang="ja-JP" sz="1400" dirty="0">
                <a:effectLst/>
                <a:latin typeface="+mn-ea"/>
              </a:rPr>
              <a:t> and </a:t>
            </a:r>
            <a:r>
              <a:rPr lang="es-ES" altLang="ja-JP" sz="1400" dirty="0" err="1">
                <a:effectLst/>
                <a:latin typeface="+mn-ea"/>
              </a:rPr>
              <a:t>education</a:t>
            </a:r>
            <a:r>
              <a:rPr lang="es-ES" altLang="ja-JP" sz="1400" dirty="0">
                <a:effectLst/>
                <a:latin typeface="+mn-ea"/>
              </a:rPr>
              <a:t> at UCLA </a:t>
            </a:r>
            <a:r>
              <a:rPr lang="es-ES" altLang="ja-JP" sz="1400" dirty="0" err="1">
                <a:effectLst/>
                <a:latin typeface="+mn-ea"/>
              </a:rPr>
              <a:t>for</a:t>
            </a:r>
            <a:r>
              <a:rPr lang="es-ES" altLang="ja-JP" sz="1400" dirty="0">
                <a:effectLst/>
                <a:latin typeface="+mn-ea"/>
              </a:rPr>
              <a:t> </a:t>
            </a:r>
            <a:r>
              <a:rPr lang="es-ES" altLang="ja-JP" sz="1400" dirty="0" err="1">
                <a:effectLst/>
                <a:latin typeface="+mn-ea"/>
              </a:rPr>
              <a:t>over</a:t>
            </a:r>
            <a:r>
              <a:rPr lang="es-ES" altLang="ja-JP" sz="1400" dirty="0">
                <a:effectLst/>
                <a:latin typeface="+mn-ea"/>
              </a:rPr>
              <a:t> 20 years2.... </a:t>
            </a:r>
            <a:r>
              <a:rPr lang="es-ES" altLang="ja-JP" sz="1400" dirty="0" err="1">
                <a:effectLst/>
                <a:latin typeface="+mn-ea"/>
              </a:rPr>
              <a:t>Holds</a:t>
            </a:r>
            <a:r>
              <a:rPr lang="es-ES" altLang="ja-JP" sz="1400" dirty="0">
                <a:effectLst/>
                <a:latin typeface="+mn-ea"/>
              </a:rPr>
              <a:t> a PhD in Urban Planning12. Has </a:t>
            </a:r>
            <a:r>
              <a:rPr lang="es-ES" altLang="ja-JP" sz="1400" dirty="0" err="1">
                <a:effectLst/>
                <a:latin typeface="+mn-ea"/>
              </a:rPr>
              <a:t>made</a:t>
            </a:r>
            <a:r>
              <a:rPr lang="es-ES" altLang="ja-JP" sz="1400" dirty="0">
                <a:effectLst/>
                <a:latin typeface="+mn-ea"/>
              </a:rPr>
              <a:t> </a:t>
            </a:r>
            <a:r>
              <a:rPr lang="es-ES" altLang="ja-JP" sz="1400" dirty="0" err="1">
                <a:effectLst/>
                <a:latin typeface="+mn-ea"/>
              </a:rPr>
              <a:t>support</a:t>
            </a:r>
            <a:r>
              <a:rPr lang="es-ES" altLang="ja-JP" sz="1400" dirty="0">
                <a:effectLst/>
                <a:latin typeface="+mn-ea"/>
              </a:rPr>
              <a:t> </a:t>
            </a:r>
            <a:r>
              <a:rPr lang="es-ES" altLang="ja-JP" sz="1400" dirty="0" err="1">
                <a:effectLst/>
                <a:latin typeface="+mn-ea"/>
              </a:rPr>
              <a:t>for</a:t>
            </a:r>
            <a:r>
              <a:rPr lang="es-ES" altLang="ja-JP" sz="1400" dirty="0">
                <a:effectLst/>
                <a:latin typeface="+mn-ea"/>
              </a:rPr>
              <a:t> Fukushima </a:t>
            </a:r>
            <a:r>
              <a:rPr lang="es-ES" altLang="ja-JP" sz="1400" dirty="0" err="1">
                <a:effectLst/>
                <a:latin typeface="+mn-ea"/>
              </a:rPr>
              <a:t>since</a:t>
            </a:r>
            <a:r>
              <a:rPr lang="es-ES" altLang="ja-JP" sz="1400" dirty="0">
                <a:effectLst/>
                <a:latin typeface="+mn-ea"/>
              </a:rPr>
              <a:t> </a:t>
            </a:r>
            <a:r>
              <a:rPr lang="es-ES" altLang="ja-JP" sz="1400" dirty="0" err="1">
                <a:effectLst/>
                <a:latin typeface="+mn-ea"/>
              </a:rPr>
              <a:t>the</a:t>
            </a:r>
            <a:r>
              <a:rPr lang="es-ES" altLang="ja-JP" sz="1400" dirty="0">
                <a:effectLst/>
                <a:latin typeface="+mn-ea"/>
              </a:rPr>
              <a:t> Great East </a:t>
            </a:r>
            <a:r>
              <a:rPr lang="es-ES" altLang="ja-JP" sz="1400" dirty="0" err="1">
                <a:effectLst/>
                <a:latin typeface="+mn-ea"/>
              </a:rPr>
              <a:t>Japan</a:t>
            </a:r>
            <a:r>
              <a:rPr lang="es-ES" altLang="ja-JP" sz="1400" dirty="0">
                <a:effectLst/>
                <a:latin typeface="+mn-ea"/>
              </a:rPr>
              <a:t> </a:t>
            </a:r>
            <a:r>
              <a:rPr lang="es-ES" altLang="ja-JP" sz="1400" dirty="0" err="1">
                <a:effectLst/>
                <a:latin typeface="+mn-ea"/>
              </a:rPr>
              <a:t>Earthquake</a:t>
            </a:r>
            <a:r>
              <a:rPr lang="es-ES" altLang="ja-JP" sz="1400" dirty="0">
                <a:effectLst/>
                <a:latin typeface="+mn-ea"/>
              </a:rPr>
              <a:t> </a:t>
            </a:r>
            <a:r>
              <a:rPr lang="es-ES" altLang="ja-JP" sz="1400" dirty="0" err="1">
                <a:effectLst/>
                <a:latin typeface="+mn-ea"/>
              </a:rPr>
              <a:t>his</a:t>
            </a:r>
            <a:r>
              <a:rPr lang="es-ES" altLang="ja-JP" sz="1400" dirty="0">
                <a:effectLst/>
                <a:latin typeface="+mn-ea"/>
              </a:rPr>
              <a:t> </a:t>
            </a:r>
            <a:r>
              <a:rPr lang="es-ES" altLang="ja-JP" sz="1400" dirty="0" err="1">
                <a:effectLst/>
                <a:latin typeface="+mn-ea"/>
              </a:rPr>
              <a:t>life's</a:t>
            </a:r>
            <a:r>
              <a:rPr lang="es-ES" altLang="ja-JP" sz="1400" dirty="0">
                <a:effectLst/>
                <a:latin typeface="+mn-ea"/>
              </a:rPr>
              <a:t> work2... and </a:t>
            </a:r>
            <a:r>
              <a:rPr lang="es-ES" altLang="ja-JP" sz="1400" dirty="0" err="1">
                <a:effectLst/>
                <a:latin typeface="+mn-ea"/>
              </a:rPr>
              <a:t>produced</a:t>
            </a:r>
            <a:r>
              <a:rPr lang="es-ES" altLang="ja-JP" sz="1400" dirty="0">
                <a:effectLst/>
                <a:latin typeface="+mn-ea"/>
              </a:rPr>
              <a:t> </a:t>
            </a:r>
            <a:r>
              <a:rPr lang="es-ES" altLang="ja-JP" sz="1400" dirty="0" err="1">
                <a:effectLst/>
                <a:latin typeface="+mn-ea"/>
              </a:rPr>
              <a:t>the</a:t>
            </a:r>
            <a:r>
              <a:rPr lang="es-ES" altLang="ja-JP" sz="1400" dirty="0">
                <a:effectLst/>
                <a:latin typeface="+mn-ea"/>
              </a:rPr>
              <a:t> </a:t>
            </a:r>
            <a:r>
              <a:rPr lang="es-ES" altLang="ja-JP" sz="1400" dirty="0" err="1">
                <a:effectLst/>
                <a:latin typeface="+mn-ea"/>
              </a:rPr>
              <a:t>documentary</a:t>
            </a:r>
            <a:r>
              <a:rPr lang="es-ES" altLang="ja-JP" sz="1400" dirty="0">
                <a:effectLst/>
                <a:latin typeface="+mn-ea"/>
              </a:rPr>
              <a:t> film "Human Error"2.... </a:t>
            </a:r>
            <a:r>
              <a:rPr lang="es-ES" altLang="ja-JP" sz="1400" dirty="0" err="1">
                <a:effectLst/>
                <a:latin typeface="+mn-ea"/>
              </a:rPr>
              <a:t>Co-author</a:t>
            </a:r>
            <a:r>
              <a:rPr lang="es-ES" altLang="ja-JP" sz="1400" dirty="0">
                <a:effectLst/>
                <a:latin typeface="+mn-ea"/>
              </a:rPr>
              <a:t> </a:t>
            </a:r>
            <a:r>
              <a:rPr lang="es-ES" altLang="ja-JP" sz="1400" dirty="0" err="1">
                <a:effectLst/>
                <a:latin typeface="+mn-ea"/>
              </a:rPr>
              <a:t>of</a:t>
            </a:r>
            <a:r>
              <a:rPr lang="es-ES" altLang="ja-JP" sz="1400" dirty="0">
                <a:effectLst/>
                <a:latin typeface="+mn-ea"/>
              </a:rPr>
              <a:t> </a:t>
            </a:r>
            <a:r>
              <a:rPr lang="es-ES" altLang="ja-JP" sz="1400" dirty="0" err="1">
                <a:effectLst/>
                <a:latin typeface="+mn-ea"/>
              </a:rPr>
              <a:t>Hypercities</a:t>
            </a:r>
            <a:r>
              <a:rPr lang="es-ES" altLang="ja-JP" sz="1400" dirty="0">
                <a:effectLst/>
                <a:latin typeface="+mn-ea"/>
              </a:rPr>
              <a:t>: </a:t>
            </a:r>
            <a:r>
              <a:rPr lang="es-ES" altLang="ja-JP" sz="1400" dirty="0" err="1">
                <a:effectLst/>
                <a:latin typeface="+mn-ea"/>
              </a:rPr>
              <a:t>Thick</a:t>
            </a:r>
            <a:r>
              <a:rPr lang="es-ES" altLang="ja-JP" sz="1400" dirty="0">
                <a:effectLst/>
                <a:latin typeface="+mn-ea"/>
              </a:rPr>
              <a:t> Mapping8.... </a:t>
            </a:r>
            <a:r>
              <a:rPr lang="es-ES" altLang="ja-JP" sz="1400" dirty="0" err="1">
                <a:effectLst/>
                <a:latin typeface="+mn-ea"/>
              </a:rPr>
              <a:t>Promotes</a:t>
            </a:r>
            <a:r>
              <a:rPr lang="es-ES" altLang="ja-JP" sz="1400" dirty="0">
                <a:effectLst/>
                <a:latin typeface="+mn-ea"/>
              </a:rPr>
              <a:t> </a:t>
            </a:r>
            <a:r>
              <a:rPr lang="es-ES" altLang="ja-JP" sz="1400" dirty="0" err="1">
                <a:effectLst/>
                <a:latin typeface="+mn-ea"/>
              </a:rPr>
              <a:t>research</a:t>
            </a:r>
            <a:r>
              <a:rPr lang="es-ES" altLang="ja-JP" sz="1400" dirty="0">
                <a:effectLst/>
                <a:latin typeface="+mn-ea"/>
              </a:rPr>
              <a:t> </a:t>
            </a:r>
            <a:r>
              <a:rPr lang="es-ES" altLang="ja-JP" sz="1400" dirty="0" err="1">
                <a:effectLst/>
                <a:latin typeface="+mn-ea"/>
              </a:rPr>
              <a:t>that</a:t>
            </a:r>
            <a:r>
              <a:rPr lang="es-ES" altLang="ja-JP" sz="1400" dirty="0">
                <a:effectLst/>
                <a:latin typeface="+mn-ea"/>
              </a:rPr>
              <a:t> </a:t>
            </a:r>
            <a:r>
              <a:rPr lang="es-ES" altLang="ja-JP" sz="1400" dirty="0" err="1">
                <a:effectLst/>
                <a:latin typeface="+mn-ea"/>
              </a:rPr>
              <a:t>incorporates</a:t>
            </a:r>
            <a:r>
              <a:rPr lang="es-ES" altLang="ja-JP" sz="1400" dirty="0">
                <a:effectLst/>
                <a:latin typeface="+mn-ea"/>
              </a:rPr>
              <a:t> human </a:t>
            </a:r>
            <a:r>
              <a:rPr lang="es-ES" altLang="ja-JP" sz="1400" dirty="0" err="1">
                <a:effectLst/>
                <a:latin typeface="+mn-ea"/>
              </a:rPr>
              <a:t>elements</a:t>
            </a:r>
            <a:r>
              <a:rPr lang="es-ES" altLang="ja-JP" sz="1400" dirty="0">
                <a:effectLst/>
                <a:latin typeface="+mn-ea"/>
              </a:rPr>
              <a:t> </a:t>
            </a:r>
            <a:r>
              <a:rPr lang="es-ES" altLang="ja-JP" sz="1400" dirty="0" err="1">
                <a:effectLst/>
                <a:latin typeface="+mn-ea"/>
              </a:rPr>
              <a:t>into</a:t>
            </a:r>
            <a:r>
              <a:rPr lang="es-ES" altLang="ja-JP" sz="1400" dirty="0">
                <a:effectLst/>
                <a:latin typeface="+mn-ea"/>
              </a:rPr>
              <a:t> data2....</a:t>
            </a:r>
          </a:p>
        </p:txBody>
      </p:sp>
      <p:pic>
        <p:nvPicPr>
          <p:cNvPr id="9" name="図 8">
            <a:extLst>
              <a:ext uri="{FF2B5EF4-FFF2-40B4-BE49-F238E27FC236}">
                <a16:creationId xmlns:a16="http://schemas.microsoft.com/office/drawing/2014/main" id="{5CD81F86-18C0-5D7B-2710-EA0044529FE7}"/>
              </a:ext>
            </a:extLst>
          </p:cNvPr>
          <p:cNvPicPr>
            <a:picLocks noChangeAspect="1"/>
          </p:cNvPicPr>
          <p:nvPr/>
        </p:nvPicPr>
        <p:blipFill rotWithShape="1">
          <a:blip r:embed="rId2"/>
          <a:srcRect l="12508" t="3977" r="3896"/>
          <a:stretch/>
        </p:blipFill>
        <p:spPr>
          <a:xfrm>
            <a:off x="331268" y="914365"/>
            <a:ext cx="6218831" cy="3876409"/>
          </a:xfrm>
          <a:prstGeom prst="rect">
            <a:avLst/>
          </a:prstGeom>
        </p:spPr>
      </p:pic>
      <p:sp>
        <p:nvSpPr>
          <p:cNvPr id="13" name="テキスト ボックス 12">
            <a:extLst>
              <a:ext uri="{FF2B5EF4-FFF2-40B4-BE49-F238E27FC236}">
                <a16:creationId xmlns:a16="http://schemas.microsoft.com/office/drawing/2014/main" id="{16D59F88-31FF-F232-D4FB-D74342F4D178}"/>
              </a:ext>
            </a:extLst>
          </p:cNvPr>
          <p:cNvSpPr txBox="1"/>
          <p:nvPr/>
        </p:nvSpPr>
        <p:spPr>
          <a:xfrm>
            <a:off x="317814" y="5039937"/>
            <a:ext cx="6096000" cy="523220"/>
          </a:xfrm>
          <a:prstGeom prst="rect">
            <a:avLst/>
          </a:prstGeom>
          <a:noFill/>
        </p:spPr>
        <p:txBody>
          <a:bodyPr wrap="square">
            <a:spAutoFit/>
          </a:bodyPr>
          <a:lstStyle/>
          <a:p>
            <a:r>
              <a:rPr lang="en-US" altLang="ja-JP" sz="2800" b="1" spc="600" dirty="0">
                <a:latin typeface="+mn-ea"/>
              </a:rPr>
              <a:t>YOH KAWANO </a:t>
            </a:r>
            <a:r>
              <a:rPr lang="ja-JP" altLang="en-US" sz="2800" b="1" spc="600">
                <a:effectLst/>
                <a:latin typeface="+mn-ea"/>
              </a:rPr>
              <a:t>河野 洋</a:t>
            </a:r>
            <a:endParaRPr lang="en-US" altLang="ja-JP" sz="2800" b="1" spc="600" dirty="0">
              <a:effectLst/>
              <a:latin typeface="+mn-ea"/>
            </a:endParaRPr>
          </a:p>
        </p:txBody>
      </p:sp>
      <p:sp>
        <p:nvSpPr>
          <p:cNvPr id="15" name="テキスト ボックス 14">
            <a:extLst>
              <a:ext uri="{FF2B5EF4-FFF2-40B4-BE49-F238E27FC236}">
                <a16:creationId xmlns:a16="http://schemas.microsoft.com/office/drawing/2014/main" id="{E93BCBF5-199C-1D61-246E-80438926DD83}"/>
              </a:ext>
            </a:extLst>
          </p:cNvPr>
          <p:cNvSpPr txBox="1"/>
          <p:nvPr/>
        </p:nvSpPr>
        <p:spPr>
          <a:xfrm>
            <a:off x="317814" y="5732436"/>
            <a:ext cx="6455519" cy="523220"/>
          </a:xfrm>
          <a:prstGeom prst="rect">
            <a:avLst/>
          </a:prstGeom>
          <a:noFill/>
        </p:spPr>
        <p:txBody>
          <a:bodyPr wrap="square">
            <a:spAutoFit/>
          </a:bodyPr>
          <a:lstStyle/>
          <a:p>
            <a:r>
              <a:rPr lang="ja-JP" altLang="en-US" sz="1400">
                <a:effectLst/>
                <a:latin typeface="+mn-ea"/>
              </a:rPr>
              <a:t>データサイエンティスト</a:t>
            </a:r>
            <a:r>
              <a:rPr lang="en-US" altLang="ja-JP" sz="1400" dirty="0">
                <a:effectLst/>
                <a:latin typeface="+mn-ea"/>
              </a:rPr>
              <a:t> / </a:t>
            </a:r>
            <a:r>
              <a:rPr lang="es-ES" altLang="ja-JP" sz="1400" dirty="0">
                <a:effectLst/>
                <a:latin typeface="+mn-ea"/>
              </a:rPr>
              <a:t>GIS</a:t>
            </a:r>
            <a:r>
              <a:rPr lang="ja-JP" altLang="es-ES" sz="1400">
                <a:effectLst/>
                <a:latin typeface="+mn-ea"/>
              </a:rPr>
              <a:t>（</a:t>
            </a:r>
            <a:r>
              <a:rPr lang="ja-JP" altLang="en-US" sz="1400">
                <a:effectLst/>
                <a:latin typeface="+mn-ea"/>
              </a:rPr>
              <a:t>地理情報システム）専門家</a:t>
            </a:r>
            <a:endParaRPr lang="en-US" altLang="ja-JP" sz="1400" dirty="0">
              <a:latin typeface="+mn-ea"/>
            </a:endParaRPr>
          </a:p>
          <a:p>
            <a:r>
              <a:rPr lang="ja-JP" altLang="en-US" sz="1400">
                <a:effectLst/>
                <a:latin typeface="+mn-ea"/>
              </a:rPr>
              <a:t>都市計画学博士</a:t>
            </a:r>
            <a:r>
              <a:rPr lang="en-US" altLang="ja-JP" sz="1400" dirty="0">
                <a:effectLst/>
                <a:latin typeface="+mn-ea"/>
              </a:rPr>
              <a:t> / </a:t>
            </a:r>
            <a:r>
              <a:rPr lang="ja-JP" altLang="en-US" sz="1400">
                <a:effectLst/>
                <a:latin typeface="+mn-ea"/>
              </a:rPr>
              <a:t>麗澤大学教授</a:t>
            </a:r>
            <a:endParaRPr lang="ja-JP" altLang="en-US" sz="1400"/>
          </a:p>
        </p:txBody>
      </p:sp>
    </p:spTree>
    <p:extLst>
      <p:ext uri="{BB962C8B-B14F-4D97-AF65-F5344CB8AC3E}">
        <p14:creationId xmlns:p14="http://schemas.microsoft.com/office/powerpoint/2010/main" val="427609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12CE55D-6FCC-95DD-8856-5979CD1E894F}"/>
              </a:ext>
            </a:extLst>
          </p:cNvPr>
          <p:cNvSpPr txBox="1"/>
          <p:nvPr/>
        </p:nvSpPr>
        <p:spPr>
          <a:xfrm>
            <a:off x="482452" y="7323667"/>
            <a:ext cx="10922296" cy="2862322"/>
          </a:xfrm>
          <a:prstGeom prst="rect">
            <a:avLst/>
          </a:prstGeom>
          <a:noFill/>
        </p:spPr>
        <p:txBody>
          <a:bodyPr wrap="square">
            <a:spAutoFit/>
          </a:bodyPr>
          <a:lstStyle/>
          <a:p>
            <a:r>
              <a:rPr lang="es-ES" altLang="ja-JP" b="1" dirty="0" err="1">
                <a:effectLst/>
              </a:rPr>
              <a:t>Visualizing</a:t>
            </a:r>
            <a:r>
              <a:rPr lang="es-ES" altLang="ja-JP" b="1" dirty="0">
                <a:effectLst/>
              </a:rPr>
              <a:t> </a:t>
            </a:r>
            <a:r>
              <a:rPr lang="es-ES" altLang="ja-JP" b="1" dirty="0" err="1">
                <a:effectLst/>
              </a:rPr>
              <a:t>the</a:t>
            </a:r>
            <a:r>
              <a:rPr lang="es-ES" altLang="ja-JP" b="1" dirty="0">
                <a:effectLst/>
              </a:rPr>
              <a:t> </a:t>
            </a:r>
            <a:r>
              <a:rPr lang="es-ES" altLang="ja-JP" b="1" dirty="0" err="1">
                <a:effectLst/>
              </a:rPr>
              <a:t>Missing</a:t>
            </a:r>
            <a:r>
              <a:rPr lang="es-ES" altLang="ja-JP" b="1" dirty="0">
                <a:effectLst/>
              </a:rPr>
              <a:t> "Human </a:t>
            </a:r>
            <a:r>
              <a:rPr lang="es-ES" altLang="ja-JP" b="1" dirty="0" err="1">
                <a:effectLst/>
              </a:rPr>
              <a:t>Element</a:t>
            </a:r>
            <a:r>
              <a:rPr lang="es-ES" altLang="ja-JP" b="1" dirty="0">
                <a:effectLst/>
              </a:rPr>
              <a:t>" in Data</a:t>
            </a:r>
            <a:r>
              <a:rPr lang="es-ES" altLang="ja-JP" dirty="0">
                <a:effectLst/>
              </a:rPr>
              <a:t>4344 </a:t>
            </a:r>
            <a:r>
              <a:rPr lang="es-ES" altLang="ja-JP" b="1" dirty="0">
                <a:effectLst/>
              </a:rPr>
              <a:t>- </a:t>
            </a:r>
            <a:r>
              <a:rPr lang="es-ES" altLang="ja-JP" b="1" dirty="0" err="1">
                <a:effectLst/>
              </a:rPr>
              <a:t>Launching</a:t>
            </a:r>
            <a:r>
              <a:rPr lang="es-ES" altLang="ja-JP" b="1" dirty="0">
                <a:effectLst/>
              </a:rPr>
              <a:t> "</a:t>
            </a:r>
            <a:r>
              <a:rPr lang="es-ES" altLang="ja-JP" b="1" dirty="0" err="1">
                <a:effectLst/>
              </a:rPr>
              <a:t>MeMOriA</a:t>
            </a:r>
            <a:r>
              <a:rPr lang="es-ES" altLang="ja-JP" b="1" dirty="0">
                <a:effectLst/>
              </a:rPr>
              <a:t>", a New </a:t>
            </a:r>
            <a:r>
              <a:rPr lang="es-ES" altLang="ja-JP" b="1" dirty="0" err="1">
                <a:effectLst/>
              </a:rPr>
              <a:t>Map</a:t>
            </a:r>
            <a:r>
              <a:rPr lang="es-ES" altLang="ja-JP" b="1" dirty="0">
                <a:effectLst/>
              </a:rPr>
              <a:t> Project </a:t>
            </a:r>
            <a:r>
              <a:rPr lang="es-ES" altLang="ja-JP" b="1" dirty="0" err="1">
                <a:effectLst/>
              </a:rPr>
              <a:t>Woven</a:t>
            </a:r>
            <a:r>
              <a:rPr lang="es-ES" altLang="ja-JP" b="1" dirty="0">
                <a:effectLst/>
              </a:rPr>
              <a:t> </a:t>
            </a:r>
            <a:r>
              <a:rPr lang="es-ES" altLang="ja-JP" b="1" dirty="0" err="1">
                <a:effectLst/>
              </a:rPr>
              <a:t>from</a:t>
            </a:r>
            <a:r>
              <a:rPr lang="es-ES" altLang="ja-JP" b="1" dirty="0">
                <a:effectLst/>
              </a:rPr>
              <a:t> </a:t>
            </a:r>
            <a:r>
              <a:rPr lang="es-ES" altLang="ja-JP" b="1" dirty="0" err="1">
                <a:effectLst/>
              </a:rPr>
              <a:t>People's</a:t>
            </a:r>
            <a:r>
              <a:rPr lang="es-ES" altLang="ja-JP" b="1" dirty="0">
                <a:effectLst/>
              </a:rPr>
              <a:t> </a:t>
            </a:r>
            <a:r>
              <a:rPr lang="es-ES" altLang="ja-JP" b="1" dirty="0" err="1">
                <a:effectLst/>
              </a:rPr>
              <a:t>Memories</a:t>
            </a:r>
            <a:r>
              <a:rPr lang="es-ES" altLang="ja-JP" b="1" dirty="0">
                <a:effectLst/>
              </a:rPr>
              <a:t> and </a:t>
            </a:r>
            <a:r>
              <a:rPr lang="es-ES" altLang="ja-JP" b="1" dirty="0" err="1">
                <a:effectLst/>
              </a:rPr>
              <a:t>Emotions</a:t>
            </a:r>
            <a:r>
              <a:rPr lang="es-ES" altLang="ja-JP" b="1" dirty="0">
                <a:effectLst/>
              </a:rPr>
              <a:t>, </a:t>
            </a:r>
            <a:r>
              <a:rPr lang="es-ES" altLang="ja-JP" b="1" dirty="0" err="1">
                <a:effectLst/>
              </a:rPr>
              <a:t>Announcing</a:t>
            </a:r>
            <a:r>
              <a:rPr lang="es-ES" altLang="ja-JP" b="1" dirty="0">
                <a:effectLst/>
              </a:rPr>
              <a:t> </a:t>
            </a:r>
            <a:r>
              <a:rPr lang="es-ES" altLang="ja-JP" b="1" dirty="0" err="1">
                <a:effectLst/>
              </a:rPr>
              <a:t>the</a:t>
            </a:r>
            <a:r>
              <a:rPr lang="es-ES" altLang="ja-JP" b="1" dirty="0">
                <a:effectLst/>
              </a:rPr>
              <a:t> </a:t>
            </a:r>
            <a:r>
              <a:rPr lang="es-ES" altLang="ja-JP" b="1" dirty="0" err="1">
                <a:effectLst/>
              </a:rPr>
              <a:t>First</a:t>
            </a:r>
            <a:r>
              <a:rPr lang="es-ES" altLang="ja-JP" b="1" dirty="0">
                <a:effectLst/>
              </a:rPr>
              <a:t> </a:t>
            </a:r>
            <a:r>
              <a:rPr lang="es-ES" altLang="ja-JP" b="1" dirty="0" err="1">
                <a:effectLst/>
              </a:rPr>
              <a:t>Service</a:t>
            </a:r>
            <a:r>
              <a:rPr lang="es-ES" altLang="ja-JP" b="1" dirty="0">
                <a:effectLst/>
              </a:rPr>
              <a:t> "KISEKI MAP"</a:t>
            </a:r>
            <a:endParaRPr lang="es-ES" altLang="ja-JP" dirty="0">
              <a:effectLst/>
            </a:endParaRPr>
          </a:p>
          <a:p>
            <a:r>
              <a:rPr lang="es-ES" altLang="ja-JP" dirty="0" err="1">
                <a:effectLst/>
              </a:rPr>
              <a:t>Yoh</a:t>
            </a:r>
            <a:r>
              <a:rPr lang="es-ES" altLang="ja-JP" dirty="0">
                <a:effectLst/>
              </a:rPr>
              <a:t> </a:t>
            </a:r>
            <a:r>
              <a:rPr lang="es-ES" altLang="ja-JP" dirty="0" err="1">
                <a:effectLst/>
              </a:rPr>
              <a:t>Kawano</a:t>
            </a:r>
            <a:r>
              <a:rPr lang="es-ES" altLang="ja-JP" dirty="0">
                <a:effectLst/>
              </a:rPr>
              <a:t>, a data </a:t>
            </a:r>
            <a:r>
              <a:rPr lang="es-ES" altLang="ja-JP" dirty="0" err="1">
                <a:effectLst/>
              </a:rPr>
              <a:t>scientist</a:t>
            </a:r>
            <a:r>
              <a:rPr lang="es-ES" altLang="ja-JP" dirty="0">
                <a:effectLst/>
              </a:rPr>
              <a:t> and </a:t>
            </a:r>
            <a:r>
              <a:rPr lang="es-ES" altLang="ja-JP" dirty="0" err="1">
                <a:effectLst/>
              </a:rPr>
              <a:t>researcher</a:t>
            </a:r>
            <a:r>
              <a:rPr lang="es-ES" altLang="ja-JP" dirty="0">
                <a:effectLst/>
              </a:rPr>
              <a:t> </a:t>
            </a:r>
            <a:r>
              <a:rPr lang="es-ES" altLang="ja-JP" dirty="0" err="1">
                <a:effectLst/>
              </a:rPr>
              <a:t>specializing</a:t>
            </a:r>
            <a:r>
              <a:rPr lang="es-ES" altLang="ja-JP" dirty="0">
                <a:effectLst/>
              </a:rPr>
              <a:t> in human-</a:t>
            </a:r>
            <a:r>
              <a:rPr lang="es-ES" altLang="ja-JP" dirty="0" err="1">
                <a:effectLst/>
              </a:rPr>
              <a:t>centered</a:t>
            </a:r>
            <a:r>
              <a:rPr lang="es-ES" altLang="ja-JP" dirty="0">
                <a:effectLst/>
              </a:rPr>
              <a:t> </a:t>
            </a:r>
            <a:r>
              <a:rPr lang="es-ES" altLang="ja-JP" dirty="0" err="1">
                <a:effectLst/>
              </a:rPr>
              <a:t>mapping</a:t>
            </a:r>
            <a:r>
              <a:rPr lang="es-ES" altLang="ja-JP" dirty="0">
                <a:effectLst/>
              </a:rPr>
              <a:t> </a:t>
            </a:r>
            <a:r>
              <a:rPr lang="es-ES" altLang="ja-JP" dirty="0" err="1">
                <a:effectLst/>
              </a:rPr>
              <a:t>that</a:t>
            </a:r>
            <a:r>
              <a:rPr lang="es-ES" altLang="ja-JP" dirty="0">
                <a:effectLst/>
              </a:rPr>
              <a:t> </a:t>
            </a:r>
            <a:r>
              <a:rPr lang="es-ES" altLang="ja-JP" dirty="0" err="1">
                <a:effectLst/>
              </a:rPr>
              <a:t>emphasizes</a:t>
            </a:r>
            <a:r>
              <a:rPr lang="es-ES" altLang="ja-JP" dirty="0">
                <a:effectLst/>
              </a:rPr>
              <a:t> </a:t>
            </a:r>
            <a:r>
              <a:rPr lang="es-ES" altLang="ja-JP" dirty="0" err="1">
                <a:effectLst/>
              </a:rPr>
              <a:t>the</a:t>
            </a:r>
            <a:r>
              <a:rPr lang="es-ES" altLang="ja-JP" dirty="0">
                <a:effectLst/>
              </a:rPr>
              <a:t> "human </a:t>
            </a:r>
            <a:r>
              <a:rPr lang="es-ES" altLang="ja-JP" dirty="0" err="1">
                <a:effectLst/>
              </a:rPr>
              <a:t>element</a:t>
            </a:r>
            <a:r>
              <a:rPr lang="es-ES" altLang="ja-JP" dirty="0">
                <a:effectLst/>
              </a:rPr>
              <a:t>," </a:t>
            </a:r>
            <a:r>
              <a:rPr lang="es-ES" altLang="ja-JP" dirty="0" err="1">
                <a:effectLst/>
              </a:rPr>
              <a:t>today</a:t>
            </a:r>
            <a:r>
              <a:rPr lang="es-ES" altLang="ja-JP" dirty="0">
                <a:effectLst/>
              </a:rPr>
              <a:t> </a:t>
            </a:r>
            <a:r>
              <a:rPr lang="es-ES" altLang="ja-JP" dirty="0" err="1">
                <a:effectLst/>
              </a:rPr>
              <a:t>announces</a:t>
            </a:r>
            <a:r>
              <a:rPr lang="es-ES" altLang="ja-JP" dirty="0">
                <a:effectLst/>
              </a:rPr>
              <a:t> </a:t>
            </a:r>
            <a:r>
              <a:rPr lang="es-ES" altLang="ja-JP" dirty="0" err="1">
                <a:effectLst/>
              </a:rPr>
              <a:t>the</a:t>
            </a:r>
            <a:r>
              <a:rPr lang="es-ES" altLang="ja-JP" dirty="0">
                <a:effectLst/>
              </a:rPr>
              <a:t> </a:t>
            </a:r>
            <a:r>
              <a:rPr lang="es-ES" altLang="ja-JP" dirty="0" err="1">
                <a:effectLst/>
              </a:rPr>
              <a:t>launch</a:t>
            </a:r>
            <a:r>
              <a:rPr lang="es-ES" altLang="ja-JP" dirty="0">
                <a:effectLst/>
              </a:rPr>
              <a:t> </a:t>
            </a:r>
            <a:r>
              <a:rPr lang="es-ES" altLang="ja-JP" dirty="0" err="1">
                <a:effectLst/>
              </a:rPr>
              <a:t>of</a:t>
            </a:r>
            <a:r>
              <a:rPr lang="es-ES" altLang="ja-JP" dirty="0">
                <a:effectLst/>
              </a:rPr>
              <a:t> </a:t>
            </a:r>
            <a:r>
              <a:rPr lang="es-ES" altLang="ja-JP" dirty="0" err="1">
                <a:effectLst/>
              </a:rPr>
              <a:t>an</a:t>
            </a:r>
            <a:r>
              <a:rPr lang="es-ES" altLang="ja-JP" dirty="0">
                <a:effectLst/>
              </a:rPr>
              <a:t> innovative </a:t>
            </a:r>
            <a:r>
              <a:rPr lang="es-ES" altLang="ja-JP" dirty="0" err="1">
                <a:effectLst/>
              </a:rPr>
              <a:t>project</a:t>
            </a:r>
            <a:r>
              <a:rPr lang="es-ES" altLang="ja-JP" dirty="0">
                <a:effectLst/>
              </a:rPr>
              <a:t> </a:t>
            </a:r>
            <a:r>
              <a:rPr lang="es-ES" altLang="ja-JP" dirty="0" err="1">
                <a:effectLst/>
              </a:rPr>
              <a:t>named</a:t>
            </a:r>
            <a:r>
              <a:rPr lang="es-ES" altLang="ja-JP" dirty="0">
                <a:effectLst/>
              </a:rPr>
              <a:t> "</a:t>
            </a:r>
            <a:r>
              <a:rPr lang="es-ES" altLang="ja-JP" dirty="0" err="1">
                <a:effectLst/>
              </a:rPr>
              <a:t>MeMOriA</a:t>
            </a:r>
            <a:r>
              <a:rPr lang="es-ES" altLang="ja-JP" dirty="0">
                <a:effectLst/>
              </a:rPr>
              <a:t>," </a:t>
            </a:r>
            <a:r>
              <a:rPr lang="es-ES" altLang="ja-JP" dirty="0" err="1">
                <a:effectLst/>
              </a:rPr>
              <a:t>which</a:t>
            </a:r>
            <a:r>
              <a:rPr lang="es-ES" altLang="ja-JP" dirty="0">
                <a:effectLst/>
              </a:rPr>
              <a:t> </a:t>
            </a:r>
            <a:r>
              <a:rPr lang="es-ES" altLang="ja-JP" dirty="0" err="1">
                <a:effectLst/>
              </a:rPr>
              <a:t>adopts</a:t>
            </a:r>
            <a:r>
              <a:rPr lang="es-ES" altLang="ja-JP" dirty="0">
                <a:effectLst/>
              </a:rPr>
              <a:t> </a:t>
            </a:r>
            <a:r>
              <a:rPr lang="es-ES" altLang="ja-JP" dirty="0" err="1">
                <a:effectLst/>
              </a:rPr>
              <a:t>people's</a:t>
            </a:r>
            <a:r>
              <a:rPr lang="es-ES" altLang="ja-JP" dirty="0">
                <a:effectLst/>
              </a:rPr>
              <a:t> </a:t>
            </a:r>
            <a:r>
              <a:rPr lang="es-ES" altLang="ja-JP" dirty="0" err="1">
                <a:effectLst/>
              </a:rPr>
              <a:t>memories</a:t>
            </a:r>
            <a:r>
              <a:rPr lang="es-ES" altLang="ja-JP" dirty="0">
                <a:effectLst/>
              </a:rPr>
              <a:t>, </a:t>
            </a:r>
            <a:r>
              <a:rPr lang="es-ES" altLang="ja-JP" dirty="0" err="1">
                <a:effectLst/>
              </a:rPr>
              <a:t>emotions</a:t>
            </a:r>
            <a:r>
              <a:rPr lang="es-ES" altLang="ja-JP" dirty="0">
                <a:effectLst/>
              </a:rPr>
              <a:t>, and </a:t>
            </a:r>
            <a:r>
              <a:rPr lang="es-ES" altLang="ja-JP" dirty="0" err="1">
                <a:effectLst/>
              </a:rPr>
              <a:t>experiences</a:t>
            </a:r>
            <a:r>
              <a:rPr lang="es-ES" altLang="ja-JP" dirty="0">
                <a:effectLst/>
              </a:rPr>
              <a:t> as new material </a:t>
            </a:r>
            <a:r>
              <a:rPr lang="es-ES" altLang="ja-JP" dirty="0" err="1">
                <a:effectLst/>
              </a:rPr>
              <a:t>for</a:t>
            </a:r>
            <a:r>
              <a:rPr lang="es-ES" altLang="ja-JP" dirty="0">
                <a:effectLst/>
              </a:rPr>
              <a:t> </a:t>
            </a:r>
            <a:r>
              <a:rPr lang="es-ES" altLang="ja-JP" dirty="0" err="1">
                <a:effectLst/>
              </a:rPr>
              <a:t>map</a:t>
            </a:r>
            <a:r>
              <a:rPr lang="es-ES" altLang="ja-JP" dirty="0">
                <a:effectLst/>
              </a:rPr>
              <a:t> </a:t>
            </a:r>
            <a:r>
              <a:rPr lang="es-ES" altLang="ja-JP" dirty="0" err="1">
                <a:effectLst/>
              </a:rPr>
              <a:t>creation</a:t>
            </a:r>
            <a:r>
              <a:rPr lang="es-ES" altLang="ja-JP" dirty="0">
                <a:effectLst/>
              </a:rPr>
              <a:t>. As </a:t>
            </a:r>
            <a:r>
              <a:rPr lang="es-ES" altLang="ja-JP" dirty="0" err="1">
                <a:effectLst/>
              </a:rPr>
              <a:t>the</a:t>
            </a:r>
            <a:r>
              <a:rPr lang="es-ES" altLang="ja-JP" dirty="0">
                <a:effectLst/>
              </a:rPr>
              <a:t> </a:t>
            </a:r>
            <a:r>
              <a:rPr lang="es-ES" altLang="ja-JP" dirty="0" err="1">
                <a:effectLst/>
              </a:rPr>
              <a:t>first</a:t>
            </a:r>
            <a:r>
              <a:rPr lang="es-ES" altLang="ja-JP" dirty="0">
                <a:effectLst/>
              </a:rPr>
              <a:t> </a:t>
            </a:r>
            <a:r>
              <a:rPr lang="es-ES" altLang="ja-JP" dirty="0" err="1">
                <a:effectLst/>
              </a:rPr>
              <a:t>service</a:t>
            </a:r>
            <a:r>
              <a:rPr lang="es-ES" altLang="ja-JP" dirty="0">
                <a:effectLst/>
              </a:rPr>
              <a:t> </a:t>
            </a:r>
            <a:r>
              <a:rPr lang="es-ES" altLang="ja-JP" dirty="0" err="1">
                <a:effectLst/>
              </a:rPr>
              <a:t>under</a:t>
            </a:r>
            <a:r>
              <a:rPr lang="es-ES" altLang="ja-JP" dirty="0">
                <a:effectLst/>
              </a:rPr>
              <a:t> </a:t>
            </a:r>
            <a:r>
              <a:rPr lang="es-ES" altLang="ja-JP" dirty="0" err="1">
                <a:effectLst/>
              </a:rPr>
              <a:t>this</a:t>
            </a:r>
            <a:r>
              <a:rPr lang="es-ES" altLang="ja-JP" dirty="0">
                <a:effectLst/>
              </a:rPr>
              <a:t> </a:t>
            </a:r>
            <a:r>
              <a:rPr lang="es-ES" altLang="ja-JP" dirty="0" err="1">
                <a:effectLst/>
              </a:rPr>
              <a:t>project</a:t>
            </a:r>
            <a:r>
              <a:rPr lang="es-ES" altLang="ja-JP" dirty="0">
                <a:effectLst/>
              </a:rPr>
              <a:t>, "KISEKI MAP" </a:t>
            </a:r>
            <a:r>
              <a:rPr lang="es-ES" altLang="ja-JP" dirty="0" err="1">
                <a:effectLst/>
              </a:rPr>
              <a:t>will</a:t>
            </a:r>
            <a:r>
              <a:rPr lang="es-ES" altLang="ja-JP" dirty="0">
                <a:effectLst/>
              </a:rPr>
              <a:t> be </a:t>
            </a:r>
            <a:r>
              <a:rPr lang="es-ES" altLang="ja-JP" dirty="0" err="1">
                <a:effectLst/>
              </a:rPr>
              <a:t>launched</a:t>
            </a:r>
            <a:r>
              <a:rPr lang="es-ES" altLang="ja-JP" dirty="0">
                <a:effectLst/>
              </a:rPr>
              <a:t>. </a:t>
            </a:r>
            <a:r>
              <a:rPr lang="es-ES" altLang="ja-JP" dirty="0" err="1">
                <a:effectLst/>
              </a:rPr>
              <a:t>This</a:t>
            </a:r>
            <a:r>
              <a:rPr lang="es-ES" altLang="ja-JP" dirty="0">
                <a:effectLst/>
              </a:rPr>
              <a:t> </a:t>
            </a:r>
            <a:r>
              <a:rPr lang="es-ES" altLang="ja-JP" dirty="0" err="1">
                <a:effectLst/>
              </a:rPr>
              <a:t>project</a:t>
            </a:r>
            <a:r>
              <a:rPr lang="es-ES" altLang="ja-JP" dirty="0">
                <a:effectLst/>
              </a:rPr>
              <a:t> </a:t>
            </a:r>
            <a:r>
              <a:rPr lang="es-ES" altLang="ja-JP" dirty="0" err="1">
                <a:effectLst/>
              </a:rPr>
              <a:t>aims</a:t>
            </a:r>
            <a:r>
              <a:rPr lang="es-ES" altLang="ja-JP" dirty="0">
                <a:effectLst/>
              </a:rPr>
              <a:t> </a:t>
            </a:r>
            <a:r>
              <a:rPr lang="es-ES" altLang="ja-JP" dirty="0" err="1">
                <a:effectLst/>
              </a:rPr>
              <a:t>to</a:t>
            </a:r>
            <a:r>
              <a:rPr lang="es-ES" altLang="ja-JP" dirty="0">
                <a:effectLst/>
              </a:rPr>
              <a:t> </a:t>
            </a:r>
            <a:r>
              <a:rPr lang="es-ES" altLang="ja-JP" dirty="0" err="1">
                <a:effectLst/>
              </a:rPr>
              <a:t>overlay</a:t>
            </a:r>
            <a:r>
              <a:rPr lang="es-ES" altLang="ja-JP" dirty="0">
                <a:effectLst/>
              </a:rPr>
              <a:t> </a:t>
            </a:r>
            <a:r>
              <a:rPr lang="es-ES" altLang="ja-JP" dirty="0" err="1">
                <a:effectLst/>
              </a:rPr>
              <a:t>the</a:t>
            </a:r>
            <a:r>
              <a:rPr lang="es-ES" altLang="ja-JP" dirty="0">
                <a:effectLst/>
              </a:rPr>
              <a:t> </a:t>
            </a:r>
            <a:r>
              <a:rPr lang="es-ES" altLang="ja-JP" dirty="0" err="1">
                <a:effectLst/>
              </a:rPr>
              <a:t>subjective</a:t>
            </a:r>
            <a:r>
              <a:rPr lang="es-ES" altLang="ja-JP" dirty="0">
                <a:effectLst/>
              </a:rPr>
              <a:t> "layers"1323 </a:t>
            </a:r>
            <a:r>
              <a:rPr lang="es-ES" altLang="ja-JP" dirty="0" err="1">
                <a:effectLst/>
              </a:rPr>
              <a:t>of</a:t>
            </a:r>
            <a:r>
              <a:rPr lang="es-ES" altLang="ja-JP" dirty="0">
                <a:effectLst/>
              </a:rPr>
              <a:t> </a:t>
            </a:r>
            <a:r>
              <a:rPr lang="es-ES" altLang="ja-JP" dirty="0" err="1">
                <a:effectLst/>
              </a:rPr>
              <a:t>people's</a:t>
            </a:r>
            <a:r>
              <a:rPr lang="es-ES" altLang="ja-JP" dirty="0">
                <a:effectLst/>
              </a:rPr>
              <a:t> </a:t>
            </a:r>
            <a:r>
              <a:rPr lang="es-ES" altLang="ja-JP" dirty="0" err="1">
                <a:effectLst/>
              </a:rPr>
              <a:t>lives</a:t>
            </a:r>
            <a:r>
              <a:rPr lang="es-ES" altLang="ja-JP" dirty="0">
                <a:effectLst/>
              </a:rPr>
              <a:t> onto </a:t>
            </a:r>
            <a:r>
              <a:rPr lang="es-ES" altLang="ja-JP" dirty="0" err="1">
                <a:effectLst/>
              </a:rPr>
              <a:t>conventional</a:t>
            </a:r>
            <a:r>
              <a:rPr lang="es-ES" altLang="ja-JP" dirty="0">
                <a:effectLst/>
              </a:rPr>
              <a:t> </a:t>
            </a:r>
            <a:r>
              <a:rPr lang="es-ES" altLang="ja-JP" dirty="0" err="1">
                <a:effectLst/>
              </a:rPr>
              <a:t>objective</a:t>
            </a:r>
            <a:r>
              <a:rPr lang="es-ES" altLang="ja-JP" dirty="0">
                <a:effectLst/>
              </a:rPr>
              <a:t> </a:t>
            </a:r>
            <a:r>
              <a:rPr lang="es-ES" altLang="ja-JP" dirty="0" err="1">
                <a:effectLst/>
              </a:rPr>
              <a:t>geographical</a:t>
            </a:r>
            <a:r>
              <a:rPr lang="es-ES" altLang="ja-JP" dirty="0">
                <a:effectLst/>
              </a:rPr>
              <a:t> </a:t>
            </a:r>
            <a:r>
              <a:rPr lang="es-ES" altLang="ja-JP" dirty="0" err="1">
                <a:effectLst/>
              </a:rPr>
              <a:t>information</a:t>
            </a:r>
            <a:r>
              <a:rPr lang="es-ES" altLang="ja-JP" dirty="0">
                <a:effectLst/>
              </a:rPr>
              <a:t>, </a:t>
            </a:r>
            <a:r>
              <a:rPr lang="es-ES" altLang="ja-JP" dirty="0" err="1">
                <a:effectLst/>
              </a:rPr>
              <a:t>thereby</a:t>
            </a:r>
            <a:r>
              <a:rPr lang="es-ES" altLang="ja-JP" dirty="0">
                <a:effectLst/>
              </a:rPr>
              <a:t> </a:t>
            </a:r>
            <a:r>
              <a:rPr lang="es-ES" altLang="ja-JP" dirty="0" err="1">
                <a:effectLst/>
              </a:rPr>
              <a:t>enriching</a:t>
            </a:r>
            <a:r>
              <a:rPr lang="es-ES" altLang="ja-JP" dirty="0">
                <a:effectLst/>
              </a:rPr>
              <a:t> </a:t>
            </a:r>
            <a:r>
              <a:rPr lang="es-ES" altLang="ja-JP" dirty="0" err="1">
                <a:effectLst/>
              </a:rPr>
              <a:t>urban</a:t>
            </a:r>
            <a:r>
              <a:rPr lang="es-ES" altLang="ja-JP" dirty="0">
                <a:effectLst/>
              </a:rPr>
              <a:t> </a:t>
            </a:r>
            <a:r>
              <a:rPr lang="es-ES" altLang="ja-JP" dirty="0" err="1">
                <a:effectLst/>
              </a:rPr>
              <a:t>development</a:t>
            </a:r>
            <a:r>
              <a:rPr lang="es-ES" altLang="ja-JP" dirty="0">
                <a:effectLst/>
              </a:rPr>
              <a:t>, regional </a:t>
            </a:r>
            <a:r>
              <a:rPr lang="es-ES" altLang="ja-JP" dirty="0" err="1">
                <a:effectLst/>
              </a:rPr>
              <a:t>revitalization</a:t>
            </a:r>
            <a:r>
              <a:rPr lang="es-ES" altLang="ja-JP" dirty="0">
                <a:effectLst/>
              </a:rPr>
              <a:t>, and </a:t>
            </a:r>
            <a:r>
              <a:rPr lang="es-ES" altLang="ja-JP" dirty="0" err="1">
                <a:effectLst/>
              </a:rPr>
              <a:t>people's</a:t>
            </a:r>
            <a:r>
              <a:rPr lang="es-ES" altLang="ja-JP" dirty="0">
                <a:effectLst/>
              </a:rPr>
              <a:t> </a:t>
            </a:r>
            <a:r>
              <a:rPr lang="es-ES" altLang="ja-JP" dirty="0" err="1">
                <a:effectLst/>
              </a:rPr>
              <a:t>lives</a:t>
            </a:r>
            <a:r>
              <a:rPr lang="es-ES" altLang="ja-JP" dirty="0">
                <a:effectLst/>
              </a:rPr>
              <a:t>, and </a:t>
            </a:r>
            <a:r>
              <a:rPr lang="es-ES" altLang="ja-JP" dirty="0" err="1">
                <a:effectLst/>
              </a:rPr>
              <a:t>offering</a:t>
            </a:r>
            <a:r>
              <a:rPr lang="es-ES" altLang="ja-JP" dirty="0">
                <a:effectLst/>
              </a:rPr>
              <a:t> a new </a:t>
            </a:r>
            <a:r>
              <a:rPr lang="es-ES" altLang="ja-JP" dirty="0" err="1">
                <a:effectLst/>
              </a:rPr>
              <a:t>perspective</a:t>
            </a:r>
            <a:r>
              <a:rPr lang="es-ES" altLang="ja-JP" dirty="0">
                <a:effectLst/>
              </a:rPr>
              <a:t> </a:t>
            </a:r>
            <a:r>
              <a:rPr lang="es-ES" altLang="ja-JP" dirty="0" err="1">
                <a:effectLst/>
              </a:rPr>
              <a:t>on</a:t>
            </a:r>
            <a:r>
              <a:rPr lang="es-ES" altLang="ja-JP" dirty="0">
                <a:effectLst/>
              </a:rPr>
              <a:t> </a:t>
            </a:r>
            <a:r>
              <a:rPr lang="es-ES" altLang="ja-JP" dirty="0" err="1">
                <a:effectLst/>
              </a:rPr>
              <a:t>the</a:t>
            </a:r>
            <a:r>
              <a:rPr lang="es-ES" altLang="ja-JP" dirty="0">
                <a:effectLst/>
              </a:rPr>
              <a:t> human </a:t>
            </a:r>
            <a:r>
              <a:rPr lang="es-ES" altLang="ja-JP" dirty="0" err="1">
                <a:effectLst/>
              </a:rPr>
              <a:t>existence</a:t>
            </a:r>
            <a:r>
              <a:rPr lang="es-ES" altLang="ja-JP" dirty="0">
                <a:effectLst/>
              </a:rPr>
              <a:t> </a:t>
            </a:r>
            <a:r>
              <a:rPr lang="es-ES" altLang="ja-JP" dirty="0" err="1">
                <a:effectLst/>
              </a:rPr>
              <a:t>on</a:t>
            </a:r>
            <a:r>
              <a:rPr lang="es-ES" altLang="ja-JP" dirty="0">
                <a:effectLst/>
              </a:rPr>
              <a:t> </a:t>
            </a:r>
            <a:r>
              <a:rPr lang="es-ES" altLang="ja-JP" dirty="0" err="1">
                <a:effectLst/>
              </a:rPr>
              <a:t>Earth</a:t>
            </a:r>
            <a:r>
              <a:rPr lang="es-ES" altLang="ja-JP" dirty="0">
                <a:effectLst/>
              </a:rPr>
              <a:t>.</a:t>
            </a:r>
          </a:p>
        </p:txBody>
      </p:sp>
      <p:pic>
        <p:nvPicPr>
          <p:cNvPr id="6" name="図 5">
            <a:extLst>
              <a:ext uri="{FF2B5EF4-FFF2-40B4-BE49-F238E27FC236}">
                <a16:creationId xmlns:a16="http://schemas.microsoft.com/office/drawing/2014/main" id="{885F55D1-29B3-646E-624C-7EB1D325DDF2}"/>
              </a:ext>
            </a:extLst>
          </p:cNvPr>
          <p:cNvPicPr>
            <a:picLocks noChangeAspect="1"/>
          </p:cNvPicPr>
          <p:nvPr/>
        </p:nvPicPr>
        <p:blipFill rotWithShape="1">
          <a:blip r:embed="rId2">
            <a:alphaModFix amt="15000"/>
          </a:blip>
          <a:srcRect l="9606" t="12305" r="26206" b="13624"/>
          <a:stretch/>
        </p:blipFill>
        <p:spPr>
          <a:xfrm>
            <a:off x="0" y="-1"/>
            <a:ext cx="12192000" cy="6858001"/>
          </a:xfrm>
          <a:prstGeom prst="rect">
            <a:avLst/>
          </a:prstGeom>
        </p:spPr>
      </p:pic>
      <p:sp>
        <p:nvSpPr>
          <p:cNvPr id="7" name="テキスト ボックス 6">
            <a:extLst>
              <a:ext uri="{FF2B5EF4-FFF2-40B4-BE49-F238E27FC236}">
                <a16:creationId xmlns:a16="http://schemas.microsoft.com/office/drawing/2014/main" id="{93EF4116-C1AF-8858-8820-FE3D9D73E025}"/>
              </a:ext>
            </a:extLst>
          </p:cNvPr>
          <p:cNvSpPr txBox="1"/>
          <p:nvPr/>
        </p:nvSpPr>
        <p:spPr>
          <a:xfrm>
            <a:off x="634852" y="1794715"/>
            <a:ext cx="10922296" cy="3847207"/>
          </a:xfrm>
          <a:prstGeom prst="rect">
            <a:avLst/>
          </a:prstGeom>
          <a:noFill/>
        </p:spPr>
        <p:txBody>
          <a:bodyPr wrap="square">
            <a:spAutoFit/>
          </a:bodyPr>
          <a:lstStyle/>
          <a:p>
            <a:r>
              <a:rPr lang="ja-JP" altLang="en-US" sz="2800" b="1">
                <a:effectLst/>
              </a:rPr>
              <a:t>「データに足りない</a:t>
            </a:r>
            <a:r>
              <a:rPr lang="es-ES" altLang="ja-JP" sz="2800" b="1" dirty="0">
                <a:effectLst/>
              </a:rPr>
              <a:t>human </a:t>
            </a:r>
            <a:r>
              <a:rPr lang="es-ES" altLang="ja-JP" sz="2800" b="1" dirty="0" err="1">
                <a:effectLst/>
              </a:rPr>
              <a:t>element</a:t>
            </a:r>
            <a:r>
              <a:rPr lang="ja-JP" altLang="en-US" sz="2800" b="1">
                <a:effectLst/>
              </a:rPr>
              <a:t>を可視化」</a:t>
            </a:r>
            <a:endParaRPr lang="en-US" altLang="ja-JP" sz="2800" b="1" dirty="0">
              <a:effectLst/>
            </a:endParaRPr>
          </a:p>
          <a:p>
            <a:endParaRPr lang="en-US" altLang="ja-JP" b="1" dirty="0">
              <a:effectLst/>
            </a:endParaRPr>
          </a:p>
          <a:p>
            <a:r>
              <a:rPr lang="en-US" altLang="ja-JP" b="1" dirty="0">
                <a:effectLst/>
              </a:rPr>
              <a:t>- </a:t>
            </a:r>
            <a:r>
              <a:rPr lang="ja-JP" altLang="en-US" b="1">
                <a:effectLst/>
              </a:rPr>
              <a:t>人々の記憶と感情で織りなす新しい地図プロジェクト「</a:t>
            </a:r>
            <a:r>
              <a:rPr lang="es-ES" altLang="ja-JP" b="1" dirty="0" err="1">
                <a:effectLst/>
              </a:rPr>
              <a:t>MeMOriA</a:t>
            </a:r>
            <a:r>
              <a:rPr lang="ja-JP" altLang="es-ES" b="1">
                <a:effectLst/>
              </a:rPr>
              <a:t>」、</a:t>
            </a:r>
            <a:r>
              <a:rPr lang="ja-JP" altLang="en-US" b="1">
                <a:effectLst/>
              </a:rPr>
              <a:t>第一弾「</a:t>
            </a:r>
            <a:r>
              <a:rPr lang="es-ES" altLang="ja-JP" b="1" dirty="0">
                <a:effectLst/>
              </a:rPr>
              <a:t>KISEKI MAP</a:t>
            </a:r>
            <a:r>
              <a:rPr lang="ja-JP" altLang="es-ES" b="1">
                <a:effectLst/>
              </a:rPr>
              <a:t>」</a:t>
            </a:r>
            <a:r>
              <a:rPr lang="ja-JP" altLang="en-US" b="1">
                <a:effectLst/>
              </a:rPr>
              <a:t>を発表</a:t>
            </a:r>
            <a:endParaRPr lang="ja-JP" altLang="en-US">
              <a:effectLst/>
            </a:endParaRPr>
          </a:p>
          <a:p>
            <a:endParaRPr lang="en-US" altLang="ja-JP" dirty="0">
              <a:effectLst/>
            </a:endParaRPr>
          </a:p>
          <a:p>
            <a:endParaRPr lang="en-US" altLang="ja-JP" dirty="0"/>
          </a:p>
          <a:p>
            <a:r>
              <a:rPr lang="ja-JP" altLang="en-US">
                <a:effectLst/>
              </a:rPr>
              <a:t>データサイエンティストであり、人間的な要素（</a:t>
            </a:r>
            <a:r>
              <a:rPr lang="es-ES" altLang="ja-JP" dirty="0">
                <a:effectLst/>
              </a:rPr>
              <a:t>human </a:t>
            </a:r>
            <a:r>
              <a:rPr lang="es-ES" altLang="ja-JP" dirty="0" err="1">
                <a:effectLst/>
              </a:rPr>
              <a:t>element</a:t>
            </a:r>
            <a:r>
              <a:rPr lang="ja-JP" altLang="es-ES">
                <a:effectLst/>
              </a:rPr>
              <a:t>）</a:t>
            </a:r>
            <a:r>
              <a:rPr lang="ja-JP" altLang="en-US">
                <a:effectLst/>
              </a:rPr>
              <a:t>を重視した地図研究を行う河野洋は、この度、人々の記憶や感情、体験を地図制作の新たな素材とする革新的なプロジェクト「</a:t>
            </a:r>
            <a:r>
              <a:rPr lang="es-ES" altLang="ja-JP" dirty="0" err="1">
                <a:effectLst/>
              </a:rPr>
              <a:t>MeMOriA</a:t>
            </a:r>
            <a:r>
              <a:rPr lang="ja-JP" altLang="es-ES">
                <a:effectLst/>
              </a:rPr>
              <a:t>（</a:t>
            </a:r>
            <a:r>
              <a:rPr lang="ja-JP" altLang="en-US">
                <a:effectLst/>
              </a:rPr>
              <a:t>メモリア）」を始動し、第一弾サービスとして「</a:t>
            </a:r>
            <a:r>
              <a:rPr lang="es-ES" altLang="ja-JP" dirty="0">
                <a:effectLst/>
              </a:rPr>
              <a:t>KISEKI MAP</a:t>
            </a:r>
            <a:r>
              <a:rPr lang="ja-JP" altLang="es-ES">
                <a:effectLst/>
              </a:rPr>
              <a:t>（</a:t>
            </a:r>
            <a:r>
              <a:rPr lang="ja-JP" altLang="en-US">
                <a:effectLst/>
              </a:rPr>
              <a:t>キセキマップ）」をローンチすることを発表いたします。</a:t>
            </a:r>
            <a:endParaRPr lang="en-US" altLang="ja-JP" dirty="0">
              <a:effectLst/>
            </a:endParaRPr>
          </a:p>
          <a:p>
            <a:endParaRPr lang="en-US" altLang="ja-JP" dirty="0"/>
          </a:p>
          <a:p>
            <a:r>
              <a:rPr lang="ja-JP" altLang="en-US">
                <a:effectLst/>
              </a:rPr>
              <a:t>本プロジェクトは</a:t>
            </a:r>
            <a:r>
              <a:rPr lang="ja-JP" altLang="en-US"/>
              <a:t>、</a:t>
            </a:r>
            <a:r>
              <a:rPr lang="ja-JP" altLang="en-US">
                <a:effectLst/>
              </a:rPr>
              <a:t>従来の客観的な地理情報に、人々の主観的な人生の「層（</a:t>
            </a:r>
            <a:r>
              <a:rPr lang="es-ES" altLang="ja-JP" dirty="0" err="1">
                <a:effectLst/>
              </a:rPr>
              <a:t>layer</a:t>
            </a:r>
            <a:r>
              <a:rPr lang="ja-JP" altLang="es-ES">
                <a:effectLst/>
              </a:rPr>
              <a:t>）」</a:t>
            </a:r>
            <a:r>
              <a:rPr lang="ja-JP" altLang="en-US">
                <a:effectLst/>
              </a:rPr>
              <a:t>を重ね合わせることで、まちづくり、地方創生、そして人々の暮らしや人生を豊かにし、地球における人間のあり方に新たな視点をもたらすことを目指します。</a:t>
            </a:r>
          </a:p>
        </p:txBody>
      </p:sp>
    </p:spTree>
    <p:extLst>
      <p:ext uri="{BB962C8B-B14F-4D97-AF65-F5344CB8AC3E}">
        <p14:creationId xmlns:p14="http://schemas.microsoft.com/office/powerpoint/2010/main" val="219581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FAC373-919F-09FF-0A3E-D1156736A306}"/>
              </a:ext>
            </a:extLst>
          </p:cNvPr>
          <p:cNvSpPr txBox="1"/>
          <p:nvPr/>
        </p:nvSpPr>
        <p:spPr>
          <a:xfrm>
            <a:off x="1172831" y="7319039"/>
            <a:ext cx="10834576" cy="2585323"/>
          </a:xfrm>
          <a:prstGeom prst="rect">
            <a:avLst/>
          </a:prstGeom>
          <a:noFill/>
        </p:spPr>
        <p:txBody>
          <a:bodyPr wrap="square">
            <a:spAutoFit/>
          </a:bodyPr>
          <a:lstStyle/>
          <a:p>
            <a:r>
              <a:rPr lang="es-ES" altLang="ja-JP" b="1" dirty="0" err="1">
                <a:effectLst/>
              </a:rPr>
              <a:t>Background</a:t>
            </a:r>
            <a:r>
              <a:rPr lang="es-ES" altLang="ja-JP" b="1" dirty="0">
                <a:effectLst/>
              </a:rPr>
              <a:t> </a:t>
            </a:r>
            <a:r>
              <a:rPr lang="es-ES" altLang="ja-JP" b="1" dirty="0" err="1">
                <a:effectLst/>
              </a:rPr>
              <a:t>of</a:t>
            </a:r>
            <a:r>
              <a:rPr lang="es-ES" altLang="ja-JP" b="1" dirty="0">
                <a:effectLst/>
              </a:rPr>
              <a:t> </a:t>
            </a:r>
            <a:r>
              <a:rPr lang="es-ES" altLang="ja-JP" b="1" dirty="0" err="1">
                <a:effectLst/>
              </a:rPr>
              <a:t>the</a:t>
            </a:r>
            <a:r>
              <a:rPr lang="es-ES" altLang="ja-JP" b="1" dirty="0">
                <a:effectLst/>
              </a:rPr>
              <a:t> Project</a:t>
            </a:r>
            <a:endParaRPr lang="es-ES" altLang="ja-JP" dirty="0">
              <a:effectLst/>
            </a:endParaRPr>
          </a:p>
          <a:p>
            <a:r>
              <a:rPr lang="es-ES" altLang="ja-JP" dirty="0" err="1">
                <a:effectLst/>
              </a:rPr>
              <a:t>Current</a:t>
            </a:r>
            <a:r>
              <a:rPr lang="es-ES" altLang="ja-JP" dirty="0">
                <a:effectLst/>
              </a:rPr>
              <a:t> </a:t>
            </a:r>
            <a:r>
              <a:rPr lang="es-ES" altLang="ja-JP" dirty="0" err="1">
                <a:effectLst/>
              </a:rPr>
              <a:t>maps</a:t>
            </a:r>
            <a:r>
              <a:rPr lang="es-ES" altLang="ja-JP" dirty="0">
                <a:effectLst/>
              </a:rPr>
              <a:t> are </a:t>
            </a:r>
            <a:r>
              <a:rPr lang="es-ES" altLang="ja-JP" dirty="0" err="1">
                <a:effectLst/>
              </a:rPr>
              <a:t>highly</a:t>
            </a:r>
            <a:r>
              <a:rPr lang="es-ES" altLang="ja-JP" dirty="0">
                <a:effectLst/>
              </a:rPr>
              <a:t> </a:t>
            </a:r>
            <a:r>
              <a:rPr lang="es-ES" altLang="ja-JP" dirty="0" err="1">
                <a:effectLst/>
              </a:rPr>
              <a:t>advanced</a:t>
            </a:r>
            <a:r>
              <a:rPr lang="es-ES" altLang="ja-JP" dirty="0">
                <a:effectLst/>
              </a:rPr>
              <a:t>, </a:t>
            </a:r>
            <a:r>
              <a:rPr lang="es-ES" altLang="ja-JP" dirty="0" err="1">
                <a:effectLst/>
              </a:rPr>
              <a:t>primarily</a:t>
            </a:r>
            <a:r>
              <a:rPr lang="es-ES" altLang="ja-JP" dirty="0">
                <a:effectLst/>
              </a:rPr>
              <a:t> </a:t>
            </a:r>
            <a:r>
              <a:rPr lang="es-ES" altLang="ja-JP" dirty="0" err="1">
                <a:effectLst/>
              </a:rPr>
              <a:t>based</a:t>
            </a:r>
            <a:r>
              <a:rPr lang="es-ES" altLang="ja-JP" dirty="0">
                <a:effectLst/>
              </a:rPr>
              <a:t> </a:t>
            </a:r>
            <a:r>
              <a:rPr lang="es-ES" altLang="ja-JP" dirty="0" err="1">
                <a:effectLst/>
              </a:rPr>
              <a:t>on</a:t>
            </a:r>
            <a:r>
              <a:rPr lang="es-ES" altLang="ja-JP" dirty="0">
                <a:effectLst/>
              </a:rPr>
              <a:t> </a:t>
            </a:r>
            <a:r>
              <a:rPr lang="es-ES" altLang="ja-JP" dirty="0" err="1">
                <a:effectLst/>
              </a:rPr>
              <a:t>objective</a:t>
            </a:r>
            <a:r>
              <a:rPr lang="es-ES" altLang="ja-JP" dirty="0">
                <a:effectLst/>
              </a:rPr>
              <a:t>, </a:t>
            </a:r>
            <a:r>
              <a:rPr lang="es-ES" altLang="ja-JP" dirty="0" err="1">
                <a:effectLst/>
              </a:rPr>
              <a:t>physical</a:t>
            </a:r>
            <a:r>
              <a:rPr lang="es-ES" altLang="ja-JP" dirty="0">
                <a:effectLst/>
              </a:rPr>
              <a:t> </a:t>
            </a:r>
            <a:r>
              <a:rPr lang="es-ES" altLang="ja-JP" dirty="0" err="1">
                <a:effectLst/>
              </a:rPr>
              <a:t>information</a:t>
            </a:r>
            <a:r>
              <a:rPr lang="es-ES" altLang="ja-JP" dirty="0">
                <a:effectLst/>
              </a:rPr>
              <a:t> </a:t>
            </a:r>
            <a:r>
              <a:rPr lang="es-ES" altLang="ja-JP" dirty="0" err="1">
                <a:effectLst/>
              </a:rPr>
              <a:t>such</a:t>
            </a:r>
            <a:r>
              <a:rPr lang="es-ES" altLang="ja-JP" dirty="0">
                <a:effectLst/>
              </a:rPr>
              <a:t> as </a:t>
            </a:r>
            <a:r>
              <a:rPr lang="es-ES" altLang="ja-JP" dirty="0" err="1">
                <a:effectLst/>
              </a:rPr>
              <a:t>location</a:t>
            </a:r>
            <a:r>
              <a:rPr lang="es-ES" altLang="ja-JP" dirty="0">
                <a:effectLst/>
              </a:rPr>
              <a:t> data and statistics3.... </a:t>
            </a:r>
            <a:r>
              <a:rPr lang="es-ES" altLang="ja-JP" dirty="0" err="1">
                <a:effectLst/>
              </a:rPr>
              <a:t>However</a:t>
            </a:r>
            <a:r>
              <a:rPr lang="es-ES" altLang="ja-JP" dirty="0">
                <a:effectLst/>
              </a:rPr>
              <a:t>, </a:t>
            </a:r>
            <a:r>
              <a:rPr lang="es-ES" altLang="ja-JP" dirty="0" err="1">
                <a:effectLst/>
              </a:rPr>
              <a:t>through</a:t>
            </a:r>
            <a:r>
              <a:rPr lang="es-ES" altLang="ja-JP" dirty="0">
                <a:effectLst/>
              </a:rPr>
              <a:t> </a:t>
            </a:r>
            <a:r>
              <a:rPr lang="es-ES" altLang="ja-JP" dirty="0" err="1">
                <a:effectLst/>
              </a:rPr>
              <a:t>years</a:t>
            </a:r>
            <a:r>
              <a:rPr lang="es-ES" altLang="ja-JP" dirty="0">
                <a:effectLst/>
              </a:rPr>
              <a:t> </a:t>
            </a:r>
            <a:r>
              <a:rPr lang="es-ES" altLang="ja-JP" dirty="0" err="1">
                <a:effectLst/>
              </a:rPr>
              <a:t>of</a:t>
            </a:r>
            <a:r>
              <a:rPr lang="es-ES" altLang="ja-JP" dirty="0">
                <a:effectLst/>
              </a:rPr>
              <a:t> </a:t>
            </a:r>
            <a:r>
              <a:rPr lang="es-ES" altLang="ja-JP" dirty="0" err="1">
                <a:effectLst/>
              </a:rPr>
              <a:t>research</a:t>
            </a:r>
            <a:r>
              <a:rPr lang="es-ES" altLang="ja-JP" dirty="0">
                <a:effectLst/>
              </a:rPr>
              <a:t>, </a:t>
            </a:r>
            <a:r>
              <a:rPr lang="es-ES" altLang="ja-JP" dirty="0" err="1">
                <a:effectLst/>
              </a:rPr>
              <a:t>particularly</a:t>
            </a:r>
            <a:r>
              <a:rPr lang="es-ES" altLang="ja-JP" dirty="0">
                <a:effectLst/>
              </a:rPr>
              <a:t> </a:t>
            </a:r>
            <a:r>
              <a:rPr lang="es-ES" altLang="ja-JP" dirty="0" err="1">
                <a:effectLst/>
              </a:rPr>
              <a:t>fieldwork</a:t>
            </a:r>
            <a:r>
              <a:rPr lang="es-ES" altLang="ja-JP" dirty="0">
                <a:effectLst/>
              </a:rPr>
              <a:t> in Fukushima </a:t>
            </a:r>
            <a:r>
              <a:rPr lang="es-ES" altLang="ja-JP" dirty="0" err="1">
                <a:effectLst/>
              </a:rPr>
              <a:t>following</a:t>
            </a:r>
            <a:r>
              <a:rPr lang="es-ES" altLang="ja-JP" dirty="0">
                <a:effectLst/>
              </a:rPr>
              <a:t> </a:t>
            </a:r>
            <a:r>
              <a:rPr lang="es-ES" altLang="ja-JP" dirty="0" err="1">
                <a:effectLst/>
              </a:rPr>
              <a:t>the</a:t>
            </a:r>
            <a:r>
              <a:rPr lang="es-ES" altLang="ja-JP" dirty="0">
                <a:effectLst/>
              </a:rPr>
              <a:t> Great East </a:t>
            </a:r>
            <a:r>
              <a:rPr lang="es-ES" altLang="ja-JP" dirty="0" err="1">
                <a:effectLst/>
              </a:rPr>
              <a:t>Japan</a:t>
            </a:r>
            <a:r>
              <a:rPr lang="es-ES" altLang="ja-JP" dirty="0">
                <a:effectLst/>
              </a:rPr>
              <a:t> </a:t>
            </a:r>
            <a:r>
              <a:rPr lang="es-ES" altLang="ja-JP" dirty="0" err="1">
                <a:effectLst/>
              </a:rPr>
              <a:t>Earthquake</a:t>
            </a:r>
            <a:r>
              <a:rPr lang="es-ES" altLang="ja-JP" dirty="0">
                <a:effectLst/>
              </a:rPr>
              <a:t>, I </a:t>
            </a:r>
            <a:r>
              <a:rPr lang="es-ES" altLang="ja-JP" dirty="0" err="1">
                <a:effectLst/>
              </a:rPr>
              <a:t>have</a:t>
            </a:r>
            <a:r>
              <a:rPr lang="es-ES" altLang="ja-JP" dirty="0">
                <a:effectLst/>
              </a:rPr>
              <a:t> </a:t>
            </a:r>
            <a:r>
              <a:rPr lang="es-ES" altLang="ja-JP" dirty="0" err="1">
                <a:effectLst/>
              </a:rPr>
              <a:t>developed</a:t>
            </a:r>
            <a:r>
              <a:rPr lang="es-ES" altLang="ja-JP" dirty="0">
                <a:effectLst/>
              </a:rPr>
              <a:t> a </a:t>
            </a:r>
            <a:r>
              <a:rPr lang="es-ES" altLang="ja-JP" dirty="0" err="1">
                <a:effectLst/>
              </a:rPr>
              <a:t>strong</a:t>
            </a:r>
            <a:r>
              <a:rPr lang="es-ES" altLang="ja-JP" dirty="0">
                <a:effectLst/>
              </a:rPr>
              <a:t> </a:t>
            </a:r>
            <a:r>
              <a:rPr lang="es-ES" altLang="ja-JP" dirty="0" err="1">
                <a:effectLst/>
              </a:rPr>
              <a:t>awareness</a:t>
            </a:r>
            <a:r>
              <a:rPr lang="es-ES" altLang="ja-JP" dirty="0">
                <a:effectLst/>
              </a:rPr>
              <a:t> </a:t>
            </a:r>
            <a:r>
              <a:rPr lang="es-ES" altLang="ja-JP" dirty="0" err="1">
                <a:effectLst/>
              </a:rPr>
              <a:t>that</a:t>
            </a:r>
            <a:r>
              <a:rPr lang="es-ES" altLang="ja-JP" dirty="0">
                <a:effectLst/>
              </a:rPr>
              <a:t> data </a:t>
            </a:r>
            <a:r>
              <a:rPr lang="es-ES" altLang="ja-JP" dirty="0" err="1">
                <a:effectLst/>
              </a:rPr>
              <a:t>analysis</a:t>
            </a:r>
            <a:r>
              <a:rPr lang="es-ES" altLang="ja-JP" dirty="0">
                <a:effectLst/>
              </a:rPr>
              <a:t> alone </a:t>
            </a:r>
            <a:r>
              <a:rPr lang="es-ES" altLang="ja-JP" dirty="0" err="1">
                <a:effectLst/>
              </a:rPr>
              <a:t>often</a:t>
            </a:r>
            <a:r>
              <a:rPr lang="es-ES" altLang="ja-JP" dirty="0">
                <a:effectLst/>
              </a:rPr>
              <a:t> </a:t>
            </a:r>
            <a:r>
              <a:rPr lang="es-ES" altLang="ja-JP" dirty="0" err="1">
                <a:effectLst/>
              </a:rPr>
              <a:t>misses</a:t>
            </a:r>
            <a:r>
              <a:rPr lang="es-ES" altLang="ja-JP" dirty="0">
                <a:effectLst/>
              </a:rPr>
              <a:t> </a:t>
            </a:r>
            <a:r>
              <a:rPr lang="es-ES" altLang="ja-JP" dirty="0" err="1">
                <a:effectLst/>
              </a:rPr>
              <a:t>the</a:t>
            </a:r>
            <a:r>
              <a:rPr lang="es-ES" altLang="ja-JP" dirty="0">
                <a:effectLst/>
              </a:rPr>
              <a:t> "human </a:t>
            </a:r>
            <a:r>
              <a:rPr lang="es-ES" altLang="ja-JP" dirty="0" err="1">
                <a:effectLst/>
              </a:rPr>
              <a:t>element</a:t>
            </a:r>
            <a:r>
              <a:rPr lang="es-ES" altLang="ja-JP" dirty="0">
                <a:effectLst/>
              </a:rPr>
              <a:t>" – </a:t>
            </a:r>
            <a:r>
              <a:rPr lang="es-ES" altLang="ja-JP" dirty="0" err="1">
                <a:effectLst/>
              </a:rPr>
              <a:t>the</a:t>
            </a:r>
            <a:r>
              <a:rPr lang="es-ES" altLang="ja-JP" dirty="0">
                <a:effectLst/>
              </a:rPr>
              <a:t> </a:t>
            </a:r>
            <a:r>
              <a:rPr lang="es-ES" altLang="ja-JP" dirty="0" err="1">
                <a:effectLst/>
              </a:rPr>
              <a:t>deep</a:t>
            </a:r>
            <a:r>
              <a:rPr lang="es-ES" altLang="ja-JP" dirty="0">
                <a:effectLst/>
              </a:rPr>
              <a:t> </a:t>
            </a:r>
            <a:r>
              <a:rPr lang="es-ES" altLang="ja-JP" dirty="0" err="1">
                <a:effectLst/>
              </a:rPr>
              <a:t>affection</a:t>
            </a:r>
            <a:r>
              <a:rPr lang="es-ES" altLang="ja-JP" dirty="0">
                <a:effectLst/>
              </a:rPr>
              <a:t> </a:t>
            </a:r>
            <a:r>
              <a:rPr lang="es-ES" altLang="ja-JP" dirty="0" err="1">
                <a:effectLst/>
              </a:rPr>
              <a:t>people</a:t>
            </a:r>
            <a:r>
              <a:rPr lang="es-ES" altLang="ja-JP" dirty="0">
                <a:effectLst/>
              </a:rPr>
              <a:t> </a:t>
            </a:r>
            <a:r>
              <a:rPr lang="es-ES" altLang="ja-JP" dirty="0" err="1">
                <a:effectLst/>
              </a:rPr>
              <a:t>have</a:t>
            </a:r>
            <a:r>
              <a:rPr lang="es-ES" altLang="ja-JP" dirty="0">
                <a:effectLst/>
              </a:rPr>
              <a:t> </a:t>
            </a:r>
            <a:r>
              <a:rPr lang="es-ES" altLang="ja-JP" dirty="0" err="1">
                <a:effectLst/>
              </a:rPr>
              <a:t>for</a:t>
            </a:r>
            <a:r>
              <a:rPr lang="es-ES" altLang="ja-JP" dirty="0">
                <a:effectLst/>
              </a:rPr>
              <a:t> </a:t>
            </a:r>
            <a:r>
              <a:rPr lang="es-ES" altLang="ja-JP" dirty="0" err="1">
                <a:effectLst/>
              </a:rPr>
              <a:t>the</a:t>
            </a:r>
            <a:r>
              <a:rPr lang="es-ES" altLang="ja-JP" dirty="0">
                <a:effectLst/>
              </a:rPr>
              <a:t> </a:t>
            </a:r>
            <a:r>
              <a:rPr lang="es-ES" altLang="ja-JP" dirty="0" err="1">
                <a:effectLst/>
              </a:rPr>
              <a:t>land</a:t>
            </a:r>
            <a:r>
              <a:rPr lang="es-ES" altLang="ja-JP" dirty="0">
                <a:effectLst/>
              </a:rPr>
              <a:t> and </a:t>
            </a:r>
            <a:r>
              <a:rPr lang="es-ES" altLang="ja-JP" dirty="0" err="1">
                <a:effectLst/>
              </a:rPr>
              <a:t>their</a:t>
            </a:r>
            <a:r>
              <a:rPr lang="es-ES" altLang="ja-JP" dirty="0">
                <a:effectLst/>
              </a:rPr>
              <a:t> </a:t>
            </a:r>
            <a:r>
              <a:rPr lang="es-ES" altLang="ja-JP" dirty="0" err="1">
                <a:effectLst/>
              </a:rPr>
              <a:t>complex</a:t>
            </a:r>
            <a:r>
              <a:rPr lang="es-ES" altLang="ja-JP" dirty="0">
                <a:effectLst/>
              </a:rPr>
              <a:t> emotions6.... </a:t>
            </a:r>
            <a:r>
              <a:rPr lang="es-ES" altLang="ja-JP" dirty="0" err="1">
                <a:effectLst/>
              </a:rPr>
              <a:t>The</a:t>
            </a:r>
            <a:r>
              <a:rPr lang="es-ES" altLang="ja-JP" dirty="0">
                <a:effectLst/>
              </a:rPr>
              <a:t> </a:t>
            </a:r>
            <a:r>
              <a:rPr lang="es-ES" altLang="ja-JP" dirty="0" err="1">
                <a:effectLst/>
              </a:rPr>
              <a:t>sense</a:t>
            </a:r>
            <a:r>
              <a:rPr lang="es-ES" altLang="ja-JP" dirty="0">
                <a:effectLst/>
              </a:rPr>
              <a:t> </a:t>
            </a:r>
            <a:r>
              <a:rPr lang="es-ES" altLang="ja-JP" dirty="0" err="1">
                <a:effectLst/>
              </a:rPr>
              <a:t>of</a:t>
            </a:r>
            <a:r>
              <a:rPr lang="es-ES" altLang="ja-JP" dirty="0">
                <a:effectLst/>
              </a:rPr>
              <a:t> </a:t>
            </a:r>
            <a:r>
              <a:rPr lang="es-ES" altLang="ja-JP" dirty="0" err="1">
                <a:effectLst/>
              </a:rPr>
              <a:t>people's</a:t>
            </a:r>
            <a:r>
              <a:rPr lang="es-ES" altLang="ja-JP" dirty="0">
                <a:effectLst/>
              </a:rPr>
              <a:t> </a:t>
            </a:r>
            <a:r>
              <a:rPr lang="es-ES" altLang="ja-JP" dirty="0" err="1">
                <a:effectLst/>
              </a:rPr>
              <a:t>daily</a:t>
            </a:r>
            <a:r>
              <a:rPr lang="es-ES" altLang="ja-JP" dirty="0">
                <a:effectLst/>
              </a:rPr>
              <a:t> </a:t>
            </a:r>
            <a:r>
              <a:rPr lang="es-ES" altLang="ja-JP" dirty="0" err="1">
                <a:effectLst/>
              </a:rPr>
              <a:t>lives</a:t>
            </a:r>
            <a:r>
              <a:rPr lang="es-ES" altLang="ja-JP" dirty="0">
                <a:effectLst/>
              </a:rPr>
              <a:t> and </a:t>
            </a:r>
            <a:r>
              <a:rPr lang="es-ES" altLang="ja-JP" dirty="0" err="1">
                <a:effectLst/>
              </a:rPr>
              <a:t>their</a:t>
            </a:r>
            <a:r>
              <a:rPr lang="es-ES" altLang="ja-JP" dirty="0">
                <a:effectLst/>
              </a:rPr>
              <a:t> </a:t>
            </a:r>
            <a:r>
              <a:rPr lang="es-ES" altLang="ja-JP" dirty="0" err="1">
                <a:effectLst/>
              </a:rPr>
              <a:t>emotions</a:t>
            </a:r>
            <a:r>
              <a:rPr lang="es-ES" altLang="ja-JP" dirty="0">
                <a:effectLst/>
              </a:rPr>
              <a:t> </a:t>
            </a:r>
            <a:r>
              <a:rPr lang="es-ES" altLang="ja-JP" dirty="0" err="1">
                <a:effectLst/>
              </a:rPr>
              <a:t>tend</a:t>
            </a:r>
            <a:r>
              <a:rPr lang="es-ES" altLang="ja-JP" dirty="0">
                <a:effectLst/>
              </a:rPr>
              <a:t> </a:t>
            </a:r>
            <a:r>
              <a:rPr lang="es-ES" altLang="ja-JP" dirty="0" err="1">
                <a:effectLst/>
              </a:rPr>
              <a:t>to</a:t>
            </a:r>
            <a:r>
              <a:rPr lang="es-ES" altLang="ja-JP" dirty="0">
                <a:effectLst/>
              </a:rPr>
              <a:t> be removed </a:t>
            </a:r>
            <a:r>
              <a:rPr lang="es-ES" altLang="ja-JP" dirty="0" err="1">
                <a:effectLst/>
              </a:rPr>
              <a:t>from</a:t>
            </a:r>
            <a:r>
              <a:rPr lang="es-ES" altLang="ja-JP" dirty="0">
                <a:effectLst/>
              </a:rPr>
              <a:t> data, </a:t>
            </a:r>
            <a:r>
              <a:rPr lang="es-ES" altLang="ja-JP" dirty="0" err="1">
                <a:effectLst/>
              </a:rPr>
              <a:t>treated</a:t>
            </a:r>
            <a:r>
              <a:rPr lang="es-ES" altLang="ja-JP" dirty="0">
                <a:effectLst/>
              </a:rPr>
              <a:t> as "noise"7.... I </a:t>
            </a:r>
            <a:r>
              <a:rPr lang="es-ES" altLang="ja-JP" dirty="0" err="1">
                <a:effectLst/>
              </a:rPr>
              <a:t>believe</a:t>
            </a:r>
            <a:r>
              <a:rPr lang="es-ES" altLang="ja-JP" dirty="0">
                <a:effectLst/>
              </a:rPr>
              <a:t> </a:t>
            </a:r>
            <a:r>
              <a:rPr lang="es-ES" altLang="ja-JP" dirty="0" err="1">
                <a:effectLst/>
              </a:rPr>
              <a:t>that</a:t>
            </a:r>
            <a:r>
              <a:rPr lang="es-ES" altLang="ja-JP" dirty="0">
                <a:effectLst/>
              </a:rPr>
              <a:t> a </a:t>
            </a:r>
            <a:r>
              <a:rPr lang="es-ES" altLang="ja-JP" dirty="0" err="1">
                <a:effectLst/>
              </a:rPr>
              <a:t>map</a:t>
            </a:r>
            <a:r>
              <a:rPr lang="es-ES" altLang="ja-JP" dirty="0">
                <a:effectLst/>
              </a:rPr>
              <a:t> </a:t>
            </a:r>
            <a:r>
              <a:rPr lang="es-ES" altLang="ja-JP" dirty="0" err="1">
                <a:effectLst/>
              </a:rPr>
              <a:t>should</a:t>
            </a:r>
            <a:r>
              <a:rPr lang="es-ES" altLang="ja-JP" dirty="0">
                <a:effectLst/>
              </a:rPr>
              <a:t> </a:t>
            </a:r>
            <a:r>
              <a:rPr lang="es-ES" altLang="ja-JP" dirty="0" err="1">
                <a:effectLst/>
              </a:rPr>
              <a:t>not</a:t>
            </a:r>
            <a:r>
              <a:rPr lang="es-ES" altLang="ja-JP" dirty="0">
                <a:effectLst/>
              </a:rPr>
              <a:t> </a:t>
            </a:r>
            <a:r>
              <a:rPr lang="es-ES" altLang="ja-JP" dirty="0" err="1">
                <a:effectLst/>
              </a:rPr>
              <a:t>just</a:t>
            </a:r>
            <a:r>
              <a:rPr lang="es-ES" altLang="ja-JP" dirty="0">
                <a:effectLst/>
              </a:rPr>
              <a:t> be a </a:t>
            </a:r>
            <a:r>
              <a:rPr lang="es-ES" altLang="ja-JP" dirty="0" err="1">
                <a:effectLst/>
              </a:rPr>
              <a:t>record</a:t>
            </a:r>
            <a:r>
              <a:rPr lang="es-ES" altLang="ja-JP" dirty="0">
                <a:effectLst/>
              </a:rPr>
              <a:t> </a:t>
            </a:r>
            <a:r>
              <a:rPr lang="es-ES" altLang="ja-JP" dirty="0" err="1">
                <a:effectLst/>
              </a:rPr>
              <a:t>of</a:t>
            </a:r>
            <a:r>
              <a:rPr lang="es-ES" altLang="ja-JP" dirty="0">
                <a:effectLst/>
              </a:rPr>
              <a:t> </a:t>
            </a:r>
            <a:r>
              <a:rPr lang="es-ES" altLang="ja-JP" dirty="0" err="1">
                <a:effectLst/>
              </a:rPr>
              <a:t>space</a:t>
            </a:r>
            <a:r>
              <a:rPr lang="es-ES" altLang="ja-JP" dirty="0">
                <a:effectLst/>
              </a:rPr>
              <a:t>, </a:t>
            </a:r>
            <a:r>
              <a:rPr lang="es-ES" altLang="ja-JP" dirty="0" err="1">
                <a:effectLst/>
              </a:rPr>
              <a:t>but</a:t>
            </a:r>
            <a:r>
              <a:rPr lang="es-ES" altLang="ja-JP" dirty="0">
                <a:effectLst/>
              </a:rPr>
              <a:t> </a:t>
            </a:r>
            <a:r>
              <a:rPr lang="es-ES" altLang="ja-JP" dirty="0" err="1">
                <a:effectLst/>
              </a:rPr>
              <a:t>something</a:t>
            </a:r>
            <a:r>
              <a:rPr lang="es-ES" altLang="ja-JP" dirty="0">
                <a:effectLst/>
              </a:rPr>
              <a:t> </a:t>
            </a:r>
            <a:r>
              <a:rPr lang="es-ES" altLang="ja-JP" dirty="0" err="1">
                <a:effectLst/>
              </a:rPr>
              <a:t>that</a:t>
            </a:r>
            <a:r>
              <a:rPr lang="es-ES" altLang="ja-JP" dirty="0">
                <a:effectLst/>
              </a:rPr>
              <a:t> "</a:t>
            </a:r>
            <a:r>
              <a:rPr lang="es-ES" altLang="ja-JP" b="1" dirty="0" err="1">
                <a:effectLst/>
              </a:rPr>
              <a:t>expresses</a:t>
            </a:r>
            <a:r>
              <a:rPr lang="es-ES" altLang="ja-JP" b="1" dirty="0">
                <a:effectLst/>
              </a:rPr>
              <a:t> </a:t>
            </a:r>
            <a:r>
              <a:rPr lang="es-ES" altLang="ja-JP" b="1" dirty="0" err="1">
                <a:effectLst/>
              </a:rPr>
              <a:t>the</a:t>
            </a:r>
            <a:r>
              <a:rPr lang="es-ES" altLang="ja-JP" b="1" dirty="0">
                <a:effectLst/>
              </a:rPr>
              <a:t> </a:t>
            </a:r>
            <a:r>
              <a:rPr lang="es-ES" altLang="ja-JP" b="1" dirty="0" err="1">
                <a:effectLst/>
              </a:rPr>
              <a:t>lives</a:t>
            </a:r>
            <a:r>
              <a:rPr lang="es-ES" altLang="ja-JP" b="1" dirty="0">
                <a:effectLst/>
              </a:rPr>
              <a:t>, </a:t>
            </a:r>
            <a:r>
              <a:rPr lang="es-ES" altLang="ja-JP" b="1" dirty="0" err="1">
                <a:effectLst/>
              </a:rPr>
              <a:t>the</a:t>
            </a:r>
            <a:r>
              <a:rPr lang="es-ES" altLang="ja-JP" b="1" dirty="0">
                <a:effectLst/>
              </a:rPr>
              <a:t> </a:t>
            </a:r>
            <a:r>
              <a:rPr lang="es-ES" altLang="ja-JP" b="1" dirty="0" err="1">
                <a:effectLst/>
              </a:rPr>
              <a:t>journeys</a:t>
            </a:r>
            <a:r>
              <a:rPr lang="es-ES" altLang="ja-JP" b="1" dirty="0">
                <a:effectLst/>
              </a:rPr>
              <a:t>, </a:t>
            </a:r>
            <a:r>
              <a:rPr lang="es-ES" altLang="ja-JP" b="1" dirty="0" err="1">
                <a:effectLst/>
              </a:rPr>
              <a:t>indeed</a:t>
            </a:r>
            <a:r>
              <a:rPr lang="es-ES" altLang="ja-JP" b="1" dirty="0">
                <a:effectLst/>
              </a:rPr>
              <a:t>, </a:t>
            </a:r>
            <a:r>
              <a:rPr lang="es-ES" altLang="ja-JP" b="1" dirty="0" err="1">
                <a:effectLst/>
              </a:rPr>
              <a:t>the</a:t>
            </a:r>
            <a:r>
              <a:rPr lang="es-ES" altLang="ja-JP" b="1" dirty="0">
                <a:effectLst/>
              </a:rPr>
              <a:t> 'human' and </a:t>
            </a:r>
            <a:r>
              <a:rPr lang="es-ES" altLang="ja-JP" b="1" dirty="0" err="1">
                <a:effectLst/>
              </a:rPr>
              <a:t>the</a:t>
            </a:r>
            <a:r>
              <a:rPr lang="es-ES" altLang="ja-JP" b="1" dirty="0">
                <a:effectLst/>
              </a:rPr>
              <a:t> </a:t>
            </a:r>
            <a:r>
              <a:rPr lang="es-ES" altLang="ja-JP" b="1" dirty="0" err="1">
                <a:effectLst/>
              </a:rPr>
              <a:t>Earth's</a:t>
            </a:r>
            <a:r>
              <a:rPr lang="es-ES" altLang="ja-JP" b="1" dirty="0">
                <a:effectLst/>
              </a:rPr>
              <a:t> </a:t>
            </a:r>
            <a:r>
              <a:rPr lang="es-ES" altLang="ja-JP" b="1" dirty="0" err="1">
                <a:effectLst/>
              </a:rPr>
              <a:t>activities</a:t>
            </a:r>
            <a:r>
              <a:rPr lang="es-ES" altLang="ja-JP" b="1" dirty="0">
                <a:effectLst/>
              </a:rPr>
              <a:t> and </a:t>
            </a:r>
            <a:r>
              <a:rPr lang="es-ES" altLang="ja-JP" b="1" dirty="0" err="1">
                <a:effectLst/>
              </a:rPr>
              <a:t>co-creation</a:t>
            </a:r>
            <a:r>
              <a:rPr lang="es-ES" altLang="ja-JP" dirty="0">
                <a:effectLst/>
              </a:rPr>
              <a:t>"</a:t>
            </a:r>
          </a:p>
        </p:txBody>
      </p:sp>
      <p:pic>
        <p:nvPicPr>
          <p:cNvPr id="6" name="図 5">
            <a:extLst>
              <a:ext uri="{FF2B5EF4-FFF2-40B4-BE49-F238E27FC236}">
                <a16:creationId xmlns:a16="http://schemas.microsoft.com/office/drawing/2014/main" id="{BB0E67A1-1C93-0464-3F8A-5A6C1548A96D}"/>
              </a:ext>
            </a:extLst>
          </p:cNvPr>
          <p:cNvPicPr>
            <a:picLocks noChangeAspect="1"/>
          </p:cNvPicPr>
          <p:nvPr/>
        </p:nvPicPr>
        <p:blipFill rotWithShape="1">
          <a:blip r:embed="rId2">
            <a:alphaModFix amt="15000"/>
          </a:blip>
          <a:srcRect l="9606" t="12305" r="26206" b="13624"/>
          <a:stretch/>
        </p:blipFill>
        <p:spPr>
          <a:xfrm>
            <a:off x="0" y="-1"/>
            <a:ext cx="12192000" cy="6858001"/>
          </a:xfrm>
          <a:prstGeom prst="rect">
            <a:avLst/>
          </a:prstGeom>
        </p:spPr>
      </p:pic>
      <p:sp>
        <p:nvSpPr>
          <p:cNvPr id="7" name="テキスト ボックス 6">
            <a:extLst>
              <a:ext uri="{FF2B5EF4-FFF2-40B4-BE49-F238E27FC236}">
                <a16:creationId xmlns:a16="http://schemas.microsoft.com/office/drawing/2014/main" id="{F85A8BBE-68C6-F76A-0E89-D8BA3D55D113}"/>
              </a:ext>
            </a:extLst>
          </p:cNvPr>
          <p:cNvSpPr txBox="1"/>
          <p:nvPr/>
        </p:nvSpPr>
        <p:spPr>
          <a:xfrm>
            <a:off x="678712" y="1654776"/>
            <a:ext cx="10834576" cy="3724096"/>
          </a:xfrm>
          <a:prstGeom prst="rect">
            <a:avLst/>
          </a:prstGeom>
          <a:noFill/>
        </p:spPr>
        <p:txBody>
          <a:bodyPr wrap="square">
            <a:spAutoFit/>
          </a:bodyPr>
          <a:lstStyle/>
          <a:p>
            <a:r>
              <a:rPr lang="ja-JP" altLang="en-US" sz="2800" b="1">
                <a:effectLst/>
              </a:rPr>
              <a:t>プロジェクト発足の背景</a:t>
            </a:r>
            <a:endParaRPr lang="en-US" altLang="ja-JP" sz="2800" b="1" dirty="0">
              <a:effectLst/>
            </a:endParaRPr>
          </a:p>
          <a:p>
            <a:endParaRPr lang="ja-JP" altLang="en-US" sz="2800">
              <a:effectLst/>
            </a:endParaRPr>
          </a:p>
          <a:p>
            <a:r>
              <a:rPr lang="ja-JP" altLang="en-US">
                <a:effectLst/>
              </a:rPr>
              <a:t>現在の地図は、位置情報や統計データといった客観的・物理的な情報に基づいて高度化しています。</a:t>
            </a:r>
            <a:endParaRPr lang="en-US" altLang="ja-JP" dirty="0">
              <a:effectLst/>
            </a:endParaRPr>
          </a:p>
          <a:p>
            <a:endParaRPr lang="en-US" altLang="ja-JP" dirty="0"/>
          </a:p>
          <a:p>
            <a:r>
              <a:rPr lang="ja-JP" altLang="en-US">
                <a:effectLst/>
              </a:rPr>
              <a:t>しかし、長年の研究や特に東日本大震災後の福島でのフィールドワークを通じて、データ分析だけでは現場の人々の深い土地への思いや複雑な感情といった「人間的な要素（</a:t>
            </a:r>
            <a:r>
              <a:rPr lang="es-ES" altLang="ja-JP" dirty="0">
                <a:effectLst/>
              </a:rPr>
              <a:t>human </a:t>
            </a:r>
            <a:r>
              <a:rPr lang="es-ES" altLang="ja-JP" dirty="0" err="1">
                <a:effectLst/>
              </a:rPr>
              <a:t>element</a:t>
            </a:r>
            <a:r>
              <a:rPr lang="ja-JP" altLang="es-ES">
                <a:effectLst/>
              </a:rPr>
              <a:t>）」</a:t>
            </a:r>
            <a:r>
              <a:rPr lang="ja-JP" altLang="en-US">
                <a:effectLst/>
              </a:rPr>
              <a:t>が抜け落ちてしまうという強い問題意識を抱いてまいりました。</a:t>
            </a:r>
            <a:endParaRPr lang="en-US" altLang="ja-JP" dirty="0">
              <a:effectLst/>
            </a:endParaRPr>
          </a:p>
          <a:p>
            <a:endParaRPr lang="en-US" altLang="ja-JP" dirty="0"/>
          </a:p>
          <a:p>
            <a:r>
              <a:rPr lang="ja-JP" altLang="en-US">
                <a:effectLst/>
              </a:rPr>
              <a:t>人々の生活感や感情は、データから「雑音」として削除されがちです。</a:t>
            </a:r>
            <a:endParaRPr lang="en-US" altLang="ja-JP" dirty="0">
              <a:effectLst/>
            </a:endParaRPr>
          </a:p>
          <a:p>
            <a:endParaRPr lang="en-US" altLang="ja-JP" dirty="0"/>
          </a:p>
          <a:p>
            <a:r>
              <a:rPr lang="ja-JP" altLang="en-US">
                <a:effectLst/>
              </a:rPr>
              <a:t>私は、地図は単なる空間の記録ではなく、「人の暮らし、人生、そう、</a:t>
            </a:r>
            <a:r>
              <a:rPr lang="en-US" altLang="ja-JP" dirty="0">
                <a:effectLst/>
              </a:rPr>
              <a:t>『</a:t>
            </a:r>
            <a:r>
              <a:rPr lang="ja-JP" altLang="en-US">
                <a:effectLst/>
              </a:rPr>
              <a:t>人</a:t>
            </a:r>
            <a:r>
              <a:rPr lang="en-US" altLang="ja-JP" dirty="0">
                <a:effectLst/>
              </a:rPr>
              <a:t>』</a:t>
            </a:r>
            <a:r>
              <a:rPr lang="ja-JP" altLang="en-US">
                <a:effectLst/>
              </a:rPr>
              <a:t>と地球の営みと共創を</a:t>
            </a:r>
            <a:endParaRPr lang="en-US" altLang="ja-JP" dirty="0">
              <a:effectLst/>
            </a:endParaRPr>
          </a:p>
          <a:p>
            <a:r>
              <a:rPr lang="ja-JP" altLang="en-US">
                <a:effectLst/>
              </a:rPr>
              <a:t>表現していくもの」であるべきだと考えています。</a:t>
            </a:r>
          </a:p>
        </p:txBody>
      </p:sp>
    </p:spTree>
    <p:extLst>
      <p:ext uri="{BB962C8B-B14F-4D97-AF65-F5344CB8AC3E}">
        <p14:creationId xmlns:p14="http://schemas.microsoft.com/office/powerpoint/2010/main" val="4103947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D5D4754-5BFF-03A8-959B-0BDCAA9C17E7}"/>
              </a:ext>
            </a:extLst>
          </p:cNvPr>
          <p:cNvSpPr txBox="1"/>
          <p:nvPr/>
        </p:nvSpPr>
        <p:spPr>
          <a:xfrm>
            <a:off x="799213" y="7378415"/>
            <a:ext cx="11068494" cy="5078313"/>
          </a:xfrm>
          <a:prstGeom prst="rect">
            <a:avLst/>
          </a:prstGeom>
          <a:noFill/>
        </p:spPr>
        <p:txBody>
          <a:bodyPr wrap="square">
            <a:spAutoFit/>
          </a:bodyPr>
          <a:lstStyle/>
          <a:p>
            <a:r>
              <a:rPr lang="es-ES" altLang="ja-JP" b="1" dirty="0" err="1">
                <a:effectLst/>
              </a:rPr>
              <a:t>Overview</a:t>
            </a:r>
            <a:r>
              <a:rPr lang="es-ES" altLang="ja-JP" b="1" dirty="0">
                <a:effectLst/>
              </a:rPr>
              <a:t> </a:t>
            </a:r>
            <a:r>
              <a:rPr lang="es-ES" altLang="ja-JP" b="1" dirty="0" err="1">
                <a:effectLst/>
              </a:rPr>
              <a:t>of</a:t>
            </a:r>
            <a:r>
              <a:rPr lang="es-ES" altLang="ja-JP" b="1" dirty="0">
                <a:effectLst/>
              </a:rPr>
              <a:t> </a:t>
            </a:r>
            <a:r>
              <a:rPr lang="es-ES" altLang="ja-JP" b="1" dirty="0" err="1">
                <a:effectLst/>
              </a:rPr>
              <a:t>the</a:t>
            </a:r>
            <a:r>
              <a:rPr lang="es-ES" altLang="ja-JP" b="1" dirty="0">
                <a:effectLst/>
              </a:rPr>
              <a:t> "</a:t>
            </a:r>
            <a:r>
              <a:rPr lang="es-ES" altLang="ja-JP" b="1" dirty="0" err="1">
                <a:effectLst/>
              </a:rPr>
              <a:t>MeMOriA</a:t>
            </a:r>
            <a:r>
              <a:rPr lang="es-ES" altLang="ja-JP" b="1" dirty="0">
                <a:effectLst/>
              </a:rPr>
              <a:t>" Project and "KISEKI MAP"</a:t>
            </a:r>
            <a:endParaRPr lang="es-ES" altLang="ja-JP" dirty="0">
              <a:effectLst/>
            </a:endParaRPr>
          </a:p>
          <a:p>
            <a:r>
              <a:rPr lang="es-ES" altLang="ja-JP" dirty="0" err="1">
                <a:effectLst/>
              </a:rPr>
              <a:t>The</a:t>
            </a:r>
            <a:r>
              <a:rPr lang="es-ES" altLang="ja-JP" dirty="0">
                <a:effectLst/>
              </a:rPr>
              <a:t> </a:t>
            </a:r>
            <a:r>
              <a:rPr lang="es-ES" altLang="ja-JP" dirty="0" err="1">
                <a:effectLst/>
              </a:rPr>
              <a:t>project</a:t>
            </a:r>
            <a:r>
              <a:rPr lang="es-ES" altLang="ja-JP" dirty="0">
                <a:effectLst/>
              </a:rPr>
              <a:t> </a:t>
            </a:r>
            <a:r>
              <a:rPr lang="es-ES" altLang="ja-JP" dirty="0" err="1">
                <a:effectLst/>
              </a:rPr>
              <a:t>name</a:t>
            </a:r>
            <a:r>
              <a:rPr lang="es-ES" altLang="ja-JP" dirty="0">
                <a:effectLst/>
              </a:rPr>
              <a:t> "</a:t>
            </a:r>
            <a:r>
              <a:rPr lang="es-ES" altLang="ja-JP" dirty="0" err="1">
                <a:effectLst/>
              </a:rPr>
              <a:t>MeMOriA</a:t>
            </a:r>
            <a:r>
              <a:rPr lang="es-ES" altLang="ja-JP" dirty="0">
                <a:effectLst/>
              </a:rPr>
              <a:t>" </a:t>
            </a:r>
            <a:r>
              <a:rPr lang="es-ES" altLang="ja-JP" dirty="0" err="1">
                <a:effectLst/>
              </a:rPr>
              <a:t>is</a:t>
            </a:r>
            <a:r>
              <a:rPr lang="es-ES" altLang="ja-JP" dirty="0">
                <a:effectLst/>
              </a:rPr>
              <a:t> a </a:t>
            </a:r>
            <a:r>
              <a:rPr lang="es-ES" altLang="ja-JP" dirty="0" err="1">
                <a:effectLst/>
              </a:rPr>
              <a:t>coined</a:t>
            </a:r>
            <a:r>
              <a:rPr lang="es-ES" altLang="ja-JP" dirty="0">
                <a:effectLst/>
              </a:rPr>
              <a:t> </a:t>
            </a:r>
            <a:r>
              <a:rPr lang="es-ES" altLang="ja-JP" dirty="0" err="1">
                <a:effectLst/>
              </a:rPr>
              <a:t>word</a:t>
            </a:r>
            <a:r>
              <a:rPr lang="es-ES" altLang="ja-JP" dirty="0">
                <a:effectLst/>
              </a:rPr>
              <a:t> </a:t>
            </a:r>
            <a:r>
              <a:rPr lang="es-ES" altLang="ja-JP" dirty="0" err="1">
                <a:effectLst/>
              </a:rPr>
              <a:t>combining</a:t>
            </a:r>
            <a:r>
              <a:rPr lang="es-ES" altLang="ja-JP" dirty="0">
                <a:effectLst/>
              </a:rPr>
              <a:t> </a:t>
            </a:r>
            <a:r>
              <a:rPr lang="es-ES" altLang="ja-JP" dirty="0" err="1">
                <a:effectLst/>
              </a:rPr>
              <a:t>the</a:t>
            </a:r>
            <a:r>
              <a:rPr lang="es-ES" altLang="ja-JP" dirty="0">
                <a:effectLst/>
              </a:rPr>
              <a:t> </a:t>
            </a:r>
            <a:r>
              <a:rPr lang="es-ES" altLang="ja-JP" dirty="0" err="1">
                <a:effectLst/>
              </a:rPr>
              <a:t>meaning</a:t>
            </a:r>
            <a:r>
              <a:rPr lang="es-ES" altLang="ja-JP" dirty="0">
                <a:effectLst/>
              </a:rPr>
              <a:t> </a:t>
            </a:r>
            <a:r>
              <a:rPr lang="es-ES" altLang="ja-JP" dirty="0" err="1">
                <a:effectLst/>
              </a:rPr>
              <a:t>of</a:t>
            </a:r>
            <a:r>
              <a:rPr lang="es-ES" altLang="ja-JP" dirty="0">
                <a:effectLst/>
              </a:rPr>
              <a:t> </a:t>
            </a:r>
            <a:r>
              <a:rPr lang="es-ES" altLang="ja-JP" dirty="0" err="1">
                <a:effectLst/>
              </a:rPr>
              <a:t>treating</a:t>
            </a:r>
            <a:r>
              <a:rPr lang="es-ES" altLang="ja-JP" dirty="0">
                <a:effectLst/>
              </a:rPr>
              <a:t> </a:t>
            </a:r>
            <a:r>
              <a:rPr lang="es-ES" altLang="ja-JP" dirty="0" err="1">
                <a:effectLst/>
              </a:rPr>
              <a:t>people's</a:t>
            </a:r>
            <a:r>
              <a:rPr lang="es-ES" altLang="ja-JP" dirty="0">
                <a:effectLst/>
              </a:rPr>
              <a:t> "</a:t>
            </a:r>
            <a:r>
              <a:rPr lang="es-ES" altLang="ja-JP" b="1" dirty="0" err="1">
                <a:effectLst/>
              </a:rPr>
              <a:t>memories</a:t>
            </a:r>
            <a:r>
              <a:rPr lang="es-ES" altLang="ja-JP" b="1" dirty="0">
                <a:effectLst/>
              </a:rPr>
              <a:t> (Memo)</a:t>
            </a:r>
            <a:r>
              <a:rPr lang="es-ES" altLang="ja-JP" dirty="0">
                <a:effectLst/>
              </a:rPr>
              <a:t>"28... as "</a:t>
            </a:r>
            <a:r>
              <a:rPr lang="es-ES" altLang="ja-JP" b="1" dirty="0">
                <a:effectLst/>
              </a:rPr>
              <a:t>new, more </a:t>
            </a:r>
            <a:r>
              <a:rPr lang="es-ES" altLang="ja-JP" b="1" dirty="0" err="1">
                <a:effectLst/>
              </a:rPr>
              <a:t>essential</a:t>
            </a:r>
            <a:r>
              <a:rPr lang="es-ES" altLang="ja-JP" b="1" dirty="0">
                <a:effectLst/>
              </a:rPr>
              <a:t> data </a:t>
            </a:r>
            <a:r>
              <a:rPr lang="es-ES" altLang="ja-JP" b="1" dirty="0" err="1">
                <a:effectLst/>
              </a:rPr>
              <a:t>information</a:t>
            </a:r>
            <a:r>
              <a:rPr lang="es-ES" altLang="ja-JP" b="1" dirty="0">
                <a:effectLst/>
              </a:rPr>
              <a:t>, </a:t>
            </a:r>
            <a:r>
              <a:rPr lang="es-ES" altLang="ja-JP" b="1" dirty="0" err="1">
                <a:effectLst/>
              </a:rPr>
              <a:t>measuring</a:t>
            </a:r>
            <a:r>
              <a:rPr lang="es-ES" altLang="ja-JP" b="1" dirty="0">
                <a:effectLst/>
              </a:rPr>
              <a:t> </a:t>
            </a:r>
            <a:r>
              <a:rPr lang="es-ES" altLang="ja-JP" b="1" dirty="0" err="1">
                <a:effectLst/>
              </a:rPr>
              <a:t>values</a:t>
            </a:r>
            <a:r>
              <a:rPr lang="es-ES" altLang="ja-JP" b="1" dirty="0">
                <a:effectLst/>
              </a:rPr>
              <a:t> (</a:t>
            </a:r>
            <a:r>
              <a:rPr lang="es-ES" altLang="ja-JP" b="1" dirty="0" err="1">
                <a:effectLst/>
              </a:rPr>
              <a:t>Memori</a:t>
            </a:r>
            <a:r>
              <a:rPr lang="es-ES" altLang="ja-JP" b="1" dirty="0">
                <a:effectLst/>
              </a:rPr>
              <a:t>, </a:t>
            </a:r>
            <a:r>
              <a:rPr lang="es-ES" altLang="ja-JP" b="1" dirty="0" err="1">
                <a:effectLst/>
              </a:rPr>
              <a:t>meaning</a:t>
            </a:r>
            <a:r>
              <a:rPr lang="es-ES" altLang="ja-JP" b="1" dirty="0">
                <a:effectLst/>
              </a:rPr>
              <a:t> </a:t>
            </a:r>
            <a:r>
              <a:rPr lang="es-ES" altLang="ja-JP" b="1" dirty="0" err="1">
                <a:effectLst/>
              </a:rPr>
              <a:t>scale</a:t>
            </a:r>
            <a:r>
              <a:rPr lang="es-ES" altLang="ja-JP" b="1" dirty="0">
                <a:effectLst/>
              </a:rPr>
              <a:t> in </a:t>
            </a:r>
            <a:r>
              <a:rPr lang="es-ES" altLang="ja-JP" b="1" dirty="0" err="1">
                <a:effectLst/>
              </a:rPr>
              <a:t>Japanese</a:t>
            </a:r>
            <a:r>
              <a:rPr lang="es-ES" altLang="ja-JP" b="1" dirty="0">
                <a:effectLst/>
              </a:rPr>
              <a:t>)</a:t>
            </a:r>
            <a:r>
              <a:rPr lang="es-ES" altLang="ja-JP" dirty="0">
                <a:effectLst/>
              </a:rPr>
              <a:t>"28..., </a:t>
            </a:r>
            <a:r>
              <a:rPr lang="es-ES" altLang="ja-JP" dirty="0" err="1">
                <a:effectLst/>
              </a:rPr>
              <a:t>from</a:t>
            </a:r>
            <a:r>
              <a:rPr lang="es-ES" altLang="ja-JP" dirty="0">
                <a:effectLst/>
              </a:rPr>
              <a:t> </a:t>
            </a:r>
            <a:r>
              <a:rPr lang="es-ES" altLang="ja-JP" dirty="0" err="1">
                <a:effectLst/>
              </a:rPr>
              <a:t>which</a:t>
            </a:r>
            <a:r>
              <a:rPr lang="es-ES" altLang="ja-JP" dirty="0">
                <a:effectLst/>
              </a:rPr>
              <a:t> new </a:t>
            </a:r>
            <a:r>
              <a:rPr lang="es-ES" altLang="ja-JP" dirty="0" err="1">
                <a:effectLst/>
              </a:rPr>
              <a:t>map</a:t>
            </a:r>
            <a:r>
              <a:rPr lang="es-ES" altLang="ja-JP" dirty="0">
                <a:effectLst/>
              </a:rPr>
              <a:t> </a:t>
            </a:r>
            <a:r>
              <a:rPr lang="es-ES" altLang="ja-JP" dirty="0" err="1">
                <a:effectLst/>
              </a:rPr>
              <a:t>experiences</a:t>
            </a:r>
            <a:r>
              <a:rPr lang="es-ES" altLang="ja-JP" dirty="0">
                <a:effectLst/>
              </a:rPr>
              <a:t> are "</a:t>
            </a:r>
            <a:r>
              <a:rPr lang="es-ES" altLang="ja-JP" b="1" dirty="0" err="1">
                <a:effectLst/>
              </a:rPr>
              <a:t>born</a:t>
            </a:r>
            <a:r>
              <a:rPr lang="es-ES" altLang="ja-JP" b="1" dirty="0">
                <a:effectLst/>
              </a:rPr>
              <a:t> (Ori)</a:t>
            </a:r>
            <a:r>
              <a:rPr lang="es-ES" altLang="ja-JP" dirty="0">
                <a:effectLst/>
              </a:rPr>
              <a:t>"28....</a:t>
            </a:r>
          </a:p>
          <a:p>
            <a:r>
              <a:rPr lang="es-ES" altLang="ja-JP" dirty="0" err="1">
                <a:effectLst/>
              </a:rPr>
              <a:t>The</a:t>
            </a:r>
            <a:r>
              <a:rPr lang="es-ES" altLang="ja-JP" dirty="0">
                <a:effectLst/>
              </a:rPr>
              <a:t> </a:t>
            </a:r>
            <a:r>
              <a:rPr lang="es-ES" altLang="ja-JP" dirty="0" err="1">
                <a:effectLst/>
              </a:rPr>
              <a:t>first</a:t>
            </a:r>
            <a:r>
              <a:rPr lang="es-ES" altLang="ja-JP" dirty="0">
                <a:effectLst/>
              </a:rPr>
              <a:t> </a:t>
            </a:r>
            <a:r>
              <a:rPr lang="es-ES" altLang="ja-JP" dirty="0" err="1">
                <a:effectLst/>
              </a:rPr>
              <a:t>service</a:t>
            </a:r>
            <a:r>
              <a:rPr lang="es-ES" altLang="ja-JP" dirty="0">
                <a:effectLst/>
              </a:rPr>
              <a:t>, "KISEKI MAP," </a:t>
            </a:r>
            <a:r>
              <a:rPr lang="es-ES" altLang="ja-JP" dirty="0" err="1">
                <a:effectLst/>
              </a:rPr>
              <a:t>is</a:t>
            </a:r>
            <a:r>
              <a:rPr lang="es-ES" altLang="ja-JP" dirty="0">
                <a:effectLst/>
              </a:rPr>
              <a:t> </a:t>
            </a:r>
            <a:r>
              <a:rPr lang="es-ES" altLang="ja-JP" dirty="0" err="1">
                <a:effectLst/>
              </a:rPr>
              <a:t>based</a:t>
            </a:r>
            <a:r>
              <a:rPr lang="es-ES" altLang="ja-JP" dirty="0">
                <a:effectLst/>
              </a:rPr>
              <a:t> </a:t>
            </a:r>
            <a:r>
              <a:rPr lang="es-ES" altLang="ja-JP" dirty="0" err="1">
                <a:effectLst/>
              </a:rPr>
              <a:t>on</a:t>
            </a:r>
            <a:r>
              <a:rPr lang="es-ES" altLang="ja-JP" dirty="0">
                <a:effectLst/>
              </a:rPr>
              <a:t> </a:t>
            </a:r>
            <a:r>
              <a:rPr lang="es-ES" altLang="ja-JP" dirty="0" err="1">
                <a:effectLst/>
              </a:rPr>
              <a:t>the</a:t>
            </a:r>
            <a:r>
              <a:rPr lang="es-ES" altLang="ja-JP" dirty="0">
                <a:effectLst/>
              </a:rPr>
              <a:t> </a:t>
            </a:r>
            <a:r>
              <a:rPr lang="es-ES" altLang="ja-JP" dirty="0" err="1">
                <a:effectLst/>
              </a:rPr>
              <a:t>themes</a:t>
            </a:r>
            <a:r>
              <a:rPr lang="es-ES" altLang="ja-JP" dirty="0">
                <a:effectLst/>
              </a:rPr>
              <a:t> </a:t>
            </a:r>
            <a:r>
              <a:rPr lang="es-ES" altLang="ja-JP" dirty="0" err="1">
                <a:effectLst/>
              </a:rPr>
              <a:t>of</a:t>
            </a:r>
            <a:r>
              <a:rPr lang="es-ES" altLang="ja-JP" dirty="0">
                <a:effectLst/>
              </a:rPr>
              <a:t> "</a:t>
            </a:r>
            <a:r>
              <a:rPr lang="es-ES" altLang="ja-JP" b="1" dirty="0" err="1">
                <a:effectLst/>
              </a:rPr>
              <a:t>miracles</a:t>
            </a:r>
            <a:r>
              <a:rPr lang="es-ES" altLang="ja-JP" dirty="0">
                <a:effectLst/>
              </a:rPr>
              <a:t> </a:t>
            </a:r>
            <a:r>
              <a:rPr lang="es-ES" altLang="ja-JP" dirty="0" err="1">
                <a:effectLst/>
              </a:rPr>
              <a:t>of</a:t>
            </a:r>
            <a:r>
              <a:rPr lang="es-ES" altLang="ja-JP" dirty="0">
                <a:effectLst/>
              </a:rPr>
              <a:t> </a:t>
            </a:r>
            <a:r>
              <a:rPr lang="es-ES" altLang="ja-JP" dirty="0" err="1">
                <a:effectLst/>
              </a:rPr>
              <a:t>life</a:t>
            </a:r>
            <a:r>
              <a:rPr lang="es-ES" altLang="ja-JP" dirty="0">
                <a:effectLst/>
              </a:rPr>
              <a:t>," </a:t>
            </a:r>
            <a:r>
              <a:rPr lang="es-ES" altLang="ja-JP" dirty="0" err="1">
                <a:effectLst/>
              </a:rPr>
              <a:t>the</a:t>
            </a:r>
            <a:r>
              <a:rPr lang="es-ES" altLang="ja-JP" dirty="0">
                <a:effectLst/>
              </a:rPr>
              <a:t> "</a:t>
            </a:r>
            <a:r>
              <a:rPr lang="es-ES" altLang="ja-JP" b="1" dirty="0">
                <a:effectLst/>
              </a:rPr>
              <a:t>traces</a:t>
            </a:r>
            <a:r>
              <a:rPr lang="es-ES" altLang="ja-JP" dirty="0">
                <a:effectLst/>
              </a:rPr>
              <a:t> </a:t>
            </a:r>
            <a:r>
              <a:rPr lang="es-ES" altLang="ja-JP" dirty="0" err="1">
                <a:effectLst/>
              </a:rPr>
              <a:t>or</a:t>
            </a:r>
            <a:r>
              <a:rPr lang="es-ES" altLang="ja-JP" dirty="0">
                <a:effectLst/>
              </a:rPr>
              <a:t> </a:t>
            </a:r>
            <a:r>
              <a:rPr lang="es-ES" altLang="ja-JP" dirty="0" err="1">
                <a:effectLst/>
              </a:rPr>
              <a:t>paths</a:t>
            </a:r>
            <a:r>
              <a:rPr lang="es-ES" altLang="ja-JP" dirty="0">
                <a:effectLst/>
              </a:rPr>
              <a:t> </a:t>
            </a:r>
            <a:r>
              <a:rPr lang="es-ES" altLang="ja-JP" dirty="0" err="1">
                <a:effectLst/>
              </a:rPr>
              <a:t>of</a:t>
            </a:r>
            <a:r>
              <a:rPr lang="es-ES" altLang="ja-JP" dirty="0">
                <a:effectLst/>
              </a:rPr>
              <a:t> </a:t>
            </a:r>
            <a:r>
              <a:rPr lang="es-ES" altLang="ja-JP" dirty="0" err="1">
                <a:effectLst/>
              </a:rPr>
              <a:t>life</a:t>
            </a:r>
            <a:r>
              <a:rPr lang="es-ES" altLang="ja-JP" dirty="0">
                <a:effectLst/>
              </a:rPr>
              <a:t>," and "</a:t>
            </a:r>
            <a:r>
              <a:rPr lang="es-ES" altLang="ja-JP" b="1" dirty="0" err="1">
                <a:effectLst/>
              </a:rPr>
              <a:t>miracles</a:t>
            </a:r>
            <a:r>
              <a:rPr lang="es-ES" altLang="ja-JP" b="1" dirty="0">
                <a:effectLst/>
              </a:rPr>
              <a:t> </a:t>
            </a:r>
            <a:r>
              <a:rPr lang="es-ES" altLang="ja-JP" b="1" dirty="0" err="1">
                <a:effectLst/>
              </a:rPr>
              <a:t>of</a:t>
            </a:r>
            <a:r>
              <a:rPr lang="es-ES" altLang="ja-JP" b="1" dirty="0">
                <a:effectLst/>
              </a:rPr>
              <a:t> </a:t>
            </a:r>
            <a:r>
              <a:rPr lang="es-ES" altLang="ja-JP" b="1" dirty="0" err="1">
                <a:effectLst/>
              </a:rPr>
              <a:t>encounter</a:t>
            </a:r>
            <a:r>
              <a:rPr lang="es-ES" altLang="ja-JP" b="1" dirty="0">
                <a:effectLst/>
              </a:rPr>
              <a:t> and discovery</a:t>
            </a:r>
            <a:r>
              <a:rPr lang="es-ES" altLang="ja-JP" dirty="0">
                <a:effectLst/>
              </a:rPr>
              <a:t>"30.... </a:t>
            </a:r>
            <a:r>
              <a:rPr lang="es-ES" altLang="ja-JP" dirty="0" err="1">
                <a:effectLst/>
              </a:rPr>
              <a:t>It</a:t>
            </a:r>
            <a:r>
              <a:rPr lang="es-ES" altLang="ja-JP" dirty="0">
                <a:effectLst/>
              </a:rPr>
              <a:t> </a:t>
            </a:r>
            <a:r>
              <a:rPr lang="es-ES" altLang="ja-JP" dirty="0" err="1">
                <a:effectLst/>
              </a:rPr>
              <a:t>proposes</a:t>
            </a:r>
            <a:r>
              <a:rPr lang="es-ES" altLang="ja-JP" dirty="0">
                <a:effectLst/>
              </a:rPr>
              <a:t> a new </a:t>
            </a:r>
            <a:r>
              <a:rPr lang="es-ES" altLang="ja-JP" dirty="0" err="1">
                <a:effectLst/>
              </a:rPr>
              <a:t>way</a:t>
            </a:r>
            <a:r>
              <a:rPr lang="es-ES" altLang="ja-JP" dirty="0">
                <a:effectLst/>
              </a:rPr>
              <a:t> </a:t>
            </a:r>
            <a:r>
              <a:rPr lang="es-ES" altLang="ja-JP" dirty="0" err="1">
                <a:effectLst/>
              </a:rPr>
              <a:t>of</a:t>
            </a:r>
            <a:r>
              <a:rPr lang="es-ES" altLang="ja-JP" dirty="0">
                <a:effectLst/>
              </a:rPr>
              <a:t> </a:t>
            </a:r>
            <a:r>
              <a:rPr lang="es-ES" altLang="ja-JP" dirty="0" err="1">
                <a:effectLst/>
              </a:rPr>
              <a:t>mapping</a:t>
            </a:r>
            <a:r>
              <a:rPr lang="es-ES" altLang="ja-JP" dirty="0">
                <a:effectLst/>
              </a:rPr>
              <a:t> </a:t>
            </a:r>
            <a:r>
              <a:rPr lang="es-ES" altLang="ja-JP" dirty="0" err="1">
                <a:effectLst/>
              </a:rPr>
              <a:t>that</a:t>
            </a:r>
            <a:r>
              <a:rPr lang="es-ES" altLang="ja-JP" dirty="0">
                <a:effectLst/>
              </a:rPr>
              <a:t> </a:t>
            </a:r>
            <a:r>
              <a:rPr lang="es-ES" altLang="ja-JP" dirty="0" err="1">
                <a:effectLst/>
              </a:rPr>
              <a:t>emphasizes</a:t>
            </a:r>
            <a:r>
              <a:rPr lang="es-ES" altLang="ja-JP" dirty="0">
                <a:effectLst/>
              </a:rPr>
              <a:t> </a:t>
            </a:r>
            <a:r>
              <a:rPr lang="es-ES" altLang="ja-JP" dirty="0" err="1">
                <a:effectLst/>
              </a:rPr>
              <a:t>the</a:t>
            </a:r>
            <a:r>
              <a:rPr lang="es-ES" altLang="ja-JP" dirty="0">
                <a:effectLst/>
              </a:rPr>
              <a:t> </a:t>
            </a:r>
            <a:r>
              <a:rPr lang="es-ES" altLang="ja-JP" dirty="0" err="1">
                <a:effectLst/>
              </a:rPr>
              <a:t>following</a:t>
            </a:r>
            <a:r>
              <a:rPr lang="es-ES" altLang="ja-JP" dirty="0">
                <a:effectLst/>
              </a:rPr>
              <a:t> </a:t>
            </a:r>
            <a:r>
              <a:rPr lang="es-ES" altLang="ja-JP" dirty="0" err="1">
                <a:effectLst/>
              </a:rPr>
              <a:t>points</a:t>
            </a:r>
            <a:r>
              <a:rPr lang="es-ES" altLang="ja-JP" dirty="0">
                <a:effectLst/>
              </a:rPr>
              <a:t>:</a:t>
            </a:r>
          </a:p>
          <a:p>
            <a:pPr algn="l"/>
            <a:r>
              <a:rPr lang="es-ES" altLang="ja-JP" dirty="0">
                <a:effectLst/>
              </a:rPr>
              <a:t>•</a:t>
            </a:r>
          </a:p>
          <a:p>
            <a:r>
              <a:rPr lang="es-ES" altLang="ja-JP" b="1" dirty="0">
                <a:effectLst/>
              </a:rPr>
              <a:t>Material </a:t>
            </a:r>
            <a:r>
              <a:rPr lang="es-ES" altLang="ja-JP" b="1" dirty="0" err="1">
                <a:effectLst/>
              </a:rPr>
              <a:t>is</a:t>
            </a:r>
            <a:r>
              <a:rPr lang="es-ES" altLang="ja-JP" b="1" dirty="0">
                <a:effectLst/>
              </a:rPr>
              <a:t> </a:t>
            </a:r>
            <a:r>
              <a:rPr lang="es-ES" altLang="ja-JP" b="1" dirty="0" err="1">
                <a:effectLst/>
              </a:rPr>
              <a:t>People's</a:t>
            </a:r>
            <a:r>
              <a:rPr lang="es-ES" altLang="ja-JP" b="1" dirty="0">
                <a:effectLst/>
              </a:rPr>
              <a:t> </a:t>
            </a:r>
            <a:r>
              <a:rPr lang="es-ES" altLang="ja-JP" b="1" dirty="0" err="1">
                <a:effectLst/>
              </a:rPr>
              <a:t>Memories</a:t>
            </a:r>
            <a:r>
              <a:rPr lang="es-ES" altLang="ja-JP" b="1" dirty="0">
                <a:effectLst/>
              </a:rPr>
              <a:t>, </a:t>
            </a:r>
            <a:r>
              <a:rPr lang="es-ES" altLang="ja-JP" b="1" dirty="0" err="1">
                <a:effectLst/>
              </a:rPr>
              <a:t>Experiences</a:t>
            </a:r>
            <a:r>
              <a:rPr lang="es-ES" altLang="ja-JP" b="1" dirty="0">
                <a:effectLst/>
              </a:rPr>
              <a:t>, and </a:t>
            </a:r>
            <a:r>
              <a:rPr lang="es-ES" altLang="ja-JP" b="1" dirty="0" err="1">
                <a:effectLst/>
              </a:rPr>
              <a:t>Emotions</a:t>
            </a:r>
            <a:r>
              <a:rPr lang="es-ES" altLang="ja-JP" b="1" dirty="0">
                <a:effectLst/>
              </a:rPr>
              <a:t>:</a:t>
            </a:r>
            <a:r>
              <a:rPr lang="es-ES" altLang="ja-JP" dirty="0">
                <a:effectLst/>
              </a:rPr>
              <a:t> </a:t>
            </a:r>
            <a:r>
              <a:rPr lang="es-ES" altLang="ja-JP" dirty="0" err="1">
                <a:effectLst/>
              </a:rPr>
              <a:t>Instead</a:t>
            </a:r>
            <a:r>
              <a:rPr lang="es-ES" altLang="ja-JP" dirty="0">
                <a:effectLst/>
              </a:rPr>
              <a:t> </a:t>
            </a:r>
            <a:r>
              <a:rPr lang="es-ES" altLang="ja-JP" dirty="0" err="1">
                <a:effectLst/>
              </a:rPr>
              <a:t>of</a:t>
            </a:r>
            <a:r>
              <a:rPr lang="es-ES" altLang="ja-JP" dirty="0">
                <a:effectLst/>
              </a:rPr>
              <a:t> </a:t>
            </a:r>
            <a:r>
              <a:rPr lang="es-ES" altLang="ja-JP" dirty="0" err="1">
                <a:effectLst/>
              </a:rPr>
              <a:t>just</a:t>
            </a:r>
            <a:r>
              <a:rPr lang="es-ES" altLang="ja-JP" dirty="0">
                <a:effectLst/>
              </a:rPr>
              <a:t> </a:t>
            </a:r>
            <a:r>
              <a:rPr lang="es-ES" altLang="ja-JP" dirty="0" err="1">
                <a:effectLst/>
              </a:rPr>
              <a:t>geographical</a:t>
            </a:r>
            <a:r>
              <a:rPr lang="es-ES" altLang="ja-JP" dirty="0">
                <a:effectLst/>
              </a:rPr>
              <a:t> </a:t>
            </a:r>
            <a:r>
              <a:rPr lang="es-ES" altLang="ja-JP" dirty="0" err="1">
                <a:effectLst/>
              </a:rPr>
              <a:t>information</a:t>
            </a:r>
            <a:r>
              <a:rPr lang="es-ES" altLang="ja-JP" dirty="0">
                <a:effectLst/>
              </a:rPr>
              <a:t>, </a:t>
            </a:r>
            <a:r>
              <a:rPr lang="es-ES" altLang="ja-JP" dirty="0" err="1">
                <a:effectLst/>
              </a:rPr>
              <a:t>it</a:t>
            </a:r>
            <a:r>
              <a:rPr lang="es-ES" altLang="ja-JP" dirty="0">
                <a:effectLst/>
              </a:rPr>
              <a:t> uses "</a:t>
            </a:r>
            <a:r>
              <a:rPr lang="es-ES" altLang="ja-JP" b="1" dirty="0" err="1">
                <a:effectLst/>
              </a:rPr>
              <a:t>people's</a:t>
            </a:r>
            <a:r>
              <a:rPr lang="es-ES" altLang="ja-JP" b="1" dirty="0">
                <a:effectLst/>
              </a:rPr>
              <a:t> </a:t>
            </a:r>
            <a:r>
              <a:rPr lang="es-ES" altLang="ja-JP" b="1" dirty="0" err="1">
                <a:effectLst/>
              </a:rPr>
              <a:t>accumulated</a:t>
            </a:r>
            <a:r>
              <a:rPr lang="es-ES" altLang="ja-JP" b="1" dirty="0">
                <a:effectLst/>
              </a:rPr>
              <a:t> </a:t>
            </a:r>
            <a:r>
              <a:rPr lang="es-ES" altLang="ja-JP" b="1" dirty="0" err="1">
                <a:effectLst/>
              </a:rPr>
              <a:t>memories</a:t>
            </a:r>
            <a:r>
              <a:rPr lang="es-ES" altLang="ja-JP" b="1" dirty="0">
                <a:effectLst/>
              </a:rPr>
              <a:t> and experiences</a:t>
            </a:r>
            <a:r>
              <a:rPr lang="es-ES" altLang="ja-JP" dirty="0">
                <a:effectLst/>
              </a:rPr>
              <a:t>"9... as </a:t>
            </a:r>
            <a:r>
              <a:rPr lang="es-ES" altLang="ja-JP" dirty="0" err="1">
                <a:effectLst/>
              </a:rPr>
              <a:t>the</a:t>
            </a:r>
            <a:r>
              <a:rPr lang="es-ES" altLang="ja-JP" dirty="0">
                <a:effectLst/>
              </a:rPr>
              <a:t> material </a:t>
            </a:r>
            <a:r>
              <a:rPr lang="es-ES" altLang="ja-JP" dirty="0" err="1">
                <a:effectLst/>
              </a:rPr>
              <a:t>for</a:t>
            </a:r>
            <a:r>
              <a:rPr lang="es-ES" altLang="ja-JP" dirty="0">
                <a:effectLst/>
              </a:rPr>
              <a:t> </a:t>
            </a:r>
            <a:r>
              <a:rPr lang="es-ES" altLang="ja-JP" dirty="0" err="1">
                <a:effectLst/>
              </a:rPr>
              <a:t>map</a:t>
            </a:r>
            <a:r>
              <a:rPr lang="es-ES" altLang="ja-JP" dirty="0">
                <a:effectLst/>
              </a:rPr>
              <a:t> </a:t>
            </a:r>
            <a:r>
              <a:rPr lang="es-ES" altLang="ja-JP" dirty="0" err="1">
                <a:effectLst/>
              </a:rPr>
              <a:t>creation</a:t>
            </a:r>
            <a:r>
              <a:rPr lang="es-ES" altLang="ja-JP" dirty="0">
                <a:effectLst/>
              </a:rPr>
              <a:t>.</a:t>
            </a:r>
          </a:p>
          <a:p>
            <a:pPr algn="l"/>
            <a:r>
              <a:rPr lang="es-ES" altLang="ja-JP" dirty="0">
                <a:effectLst/>
              </a:rPr>
              <a:t>•</a:t>
            </a:r>
          </a:p>
          <a:p>
            <a:r>
              <a:rPr lang="es-ES" altLang="ja-JP" b="1" dirty="0">
                <a:effectLst/>
              </a:rPr>
              <a:t>New </a:t>
            </a:r>
            <a:r>
              <a:rPr lang="es-ES" altLang="ja-JP" b="1" dirty="0" err="1">
                <a:effectLst/>
              </a:rPr>
              <a:t>Route</a:t>
            </a:r>
            <a:r>
              <a:rPr lang="es-ES" altLang="ja-JP" b="1" dirty="0">
                <a:effectLst/>
              </a:rPr>
              <a:t> </a:t>
            </a:r>
            <a:r>
              <a:rPr lang="es-ES" altLang="ja-JP" b="1" dirty="0" err="1">
                <a:effectLst/>
              </a:rPr>
              <a:t>Design</a:t>
            </a:r>
            <a:r>
              <a:rPr lang="es-ES" altLang="ja-JP" b="1" dirty="0">
                <a:effectLst/>
              </a:rPr>
              <a:t> </a:t>
            </a:r>
            <a:r>
              <a:rPr lang="es-ES" altLang="ja-JP" b="1" dirty="0" err="1">
                <a:effectLst/>
              </a:rPr>
              <a:t>Based</a:t>
            </a:r>
            <a:r>
              <a:rPr lang="es-ES" altLang="ja-JP" b="1" dirty="0">
                <a:effectLst/>
              </a:rPr>
              <a:t> </a:t>
            </a:r>
            <a:r>
              <a:rPr lang="es-ES" altLang="ja-JP" b="1" dirty="0" err="1">
                <a:effectLst/>
              </a:rPr>
              <a:t>on</a:t>
            </a:r>
            <a:r>
              <a:rPr lang="es-ES" altLang="ja-JP" b="1" dirty="0">
                <a:effectLst/>
              </a:rPr>
              <a:t> </a:t>
            </a:r>
            <a:r>
              <a:rPr lang="es-ES" altLang="ja-JP" b="1" dirty="0" err="1">
                <a:effectLst/>
              </a:rPr>
              <a:t>Emotion</a:t>
            </a:r>
            <a:r>
              <a:rPr lang="es-ES" altLang="ja-JP" b="1" dirty="0">
                <a:effectLst/>
              </a:rPr>
              <a:t>:</a:t>
            </a:r>
            <a:r>
              <a:rPr lang="es-ES" altLang="ja-JP" dirty="0">
                <a:effectLst/>
              </a:rPr>
              <a:t> </a:t>
            </a:r>
            <a:r>
              <a:rPr lang="es-ES" altLang="ja-JP" dirty="0" err="1">
                <a:effectLst/>
              </a:rPr>
              <a:t>We</a:t>
            </a:r>
            <a:r>
              <a:rPr lang="es-ES" altLang="ja-JP" dirty="0">
                <a:effectLst/>
              </a:rPr>
              <a:t> </a:t>
            </a:r>
            <a:r>
              <a:rPr lang="es-ES" altLang="ja-JP" dirty="0" err="1">
                <a:effectLst/>
              </a:rPr>
              <a:t>envision</a:t>
            </a:r>
            <a:r>
              <a:rPr lang="es-ES" altLang="ja-JP" dirty="0">
                <a:effectLst/>
              </a:rPr>
              <a:t> a "</a:t>
            </a:r>
            <a:r>
              <a:rPr lang="es-ES" altLang="ja-JP" b="1" dirty="0">
                <a:effectLst/>
              </a:rPr>
              <a:t>MAP </a:t>
            </a:r>
            <a:r>
              <a:rPr lang="es-ES" altLang="ja-JP" b="1" dirty="0" err="1">
                <a:effectLst/>
              </a:rPr>
              <a:t>where</a:t>
            </a:r>
            <a:r>
              <a:rPr lang="es-ES" altLang="ja-JP" b="1" dirty="0">
                <a:effectLst/>
              </a:rPr>
              <a:t> </a:t>
            </a:r>
            <a:r>
              <a:rPr lang="es-ES" altLang="ja-JP" b="1" dirty="0" err="1">
                <a:effectLst/>
              </a:rPr>
              <a:t>you</a:t>
            </a:r>
            <a:r>
              <a:rPr lang="es-ES" altLang="ja-JP" b="1" dirty="0">
                <a:effectLst/>
              </a:rPr>
              <a:t> can </a:t>
            </a:r>
            <a:r>
              <a:rPr lang="es-ES" altLang="ja-JP" b="1" dirty="0" err="1">
                <a:effectLst/>
              </a:rPr>
              <a:t>choose</a:t>
            </a:r>
            <a:r>
              <a:rPr lang="es-ES" altLang="ja-JP" b="1" dirty="0">
                <a:effectLst/>
              </a:rPr>
              <a:t> </a:t>
            </a:r>
            <a:r>
              <a:rPr lang="es-ES" altLang="ja-JP" b="1" dirty="0" err="1">
                <a:effectLst/>
              </a:rPr>
              <a:t>your</a:t>
            </a:r>
            <a:r>
              <a:rPr lang="es-ES" altLang="ja-JP" b="1" dirty="0">
                <a:effectLst/>
              </a:rPr>
              <a:t> </a:t>
            </a:r>
            <a:r>
              <a:rPr lang="es-ES" altLang="ja-JP" b="1" dirty="0" err="1">
                <a:effectLst/>
              </a:rPr>
              <a:t>route</a:t>
            </a:r>
            <a:r>
              <a:rPr lang="es-ES" altLang="ja-JP" b="1" dirty="0">
                <a:effectLst/>
              </a:rPr>
              <a:t> </a:t>
            </a:r>
            <a:r>
              <a:rPr lang="es-ES" altLang="ja-JP" b="1" dirty="0" err="1">
                <a:effectLst/>
              </a:rPr>
              <a:t>based</a:t>
            </a:r>
            <a:r>
              <a:rPr lang="es-ES" altLang="ja-JP" b="1" dirty="0">
                <a:effectLst/>
              </a:rPr>
              <a:t> </a:t>
            </a:r>
            <a:r>
              <a:rPr lang="es-ES" altLang="ja-JP" b="1" dirty="0" err="1">
                <a:effectLst/>
              </a:rPr>
              <a:t>on</a:t>
            </a:r>
            <a:r>
              <a:rPr lang="es-ES" altLang="ja-JP" b="1" dirty="0">
                <a:effectLst/>
              </a:rPr>
              <a:t> emotion</a:t>
            </a:r>
            <a:r>
              <a:rPr lang="es-ES" altLang="ja-JP" dirty="0">
                <a:effectLst/>
              </a:rPr>
              <a:t>"11..., </a:t>
            </a:r>
            <a:r>
              <a:rPr lang="es-ES" altLang="ja-JP" dirty="0" err="1">
                <a:effectLst/>
              </a:rPr>
              <a:t>allowing</a:t>
            </a:r>
            <a:r>
              <a:rPr lang="es-ES" altLang="ja-JP" dirty="0">
                <a:effectLst/>
              </a:rPr>
              <a:t> </a:t>
            </a:r>
            <a:r>
              <a:rPr lang="es-ES" altLang="ja-JP" dirty="0" err="1">
                <a:effectLst/>
              </a:rPr>
              <a:t>users</a:t>
            </a:r>
            <a:r>
              <a:rPr lang="es-ES" altLang="ja-JP" dirty="0">
                <a:effectLst/>
              </a:rPr>
              <a:t> </a:t>
            </a:r>
            <a:r>
              <a:rPr lang="es-ES" altLang="ja-JP" dirty="0" err="1">
                <a:effectLst/>
              </a:rPr>
              <a:t>to</a:t>
            </a:r>
            <a:r>
              <a:rPr lang="es-ES" altLang="ja-JP" dirty="0">
                <a:effectLst/>
              </a:rPr>
              <a:t> </a:t>
            </a:r>
            <a:r>
              <a:rPr lang="es-ES" altLang="ja-JP" dirty="0" err="1">
                <a:effectLst/>
              </a:rPr>
              <a:t>search</a:t>
            </a:r>
            <a:r>
              <a:rPr lang="es-ES" altLang="ja-JP" dirty="0">
                <a:effectLst/>
              </a:rPr>
              <a:t> </a:t>
            </a:r>
            <a:r>
              <a:rPr lang="es-ES" altLang="ja-JP" dirty="0" err="1">
                <a:effectLst/>
              </a:rPr>
              <a:t>for</a:t>
            </a:r>
            <a:r>
              <a:rPr lang="es-ES" altLang="ja-JP" dirty="0">
                <a:effectLst/>
              </a:rPr>
              <a:t> </a:t>
            </a:r>
            <a:r>
              <a:rPr lang="es-ES" altLang="ja-JP" dirty="0" err="1">
                <a:effectLst/>
              </a:rPr>
              <a:t>routes</a:t>
            </a:r>
            <a:r>
              <a:rPr lang="es-ES" altLang="ja-JP" dirty="0">
                <a:effectLst/>
              </a:rPr>
              <a:t> </a:t>
            </a:r>
            <a:r>
              <a:rPr lang="es-ES" altLang="ja-JP" dirty="0" err="1">
                <a:effectLst/>
              </a:rPr>
              <a:t>based</a:t>
            </a:r>
            <a:r>
              <a:rPr lang="es-ES" altLang="ja-JP" dirty="0">
                <a:effectLst/>
              </a:rPr>
              <a:t> </a:t>
            </a:r>
            <a:r>
              <a:rPr lang="es-ES" altLang="ja-JP" dirty="0" err="1">
                <a:effectLst/>
              </a:rPr>
              <a:t>on</a:t>
            </a:r>
            <a:r>
              <a:rPr lang="es-ES" altLang="ja-JP" dirty="0">
                <a:effectLst/>
              </a:rPr>
              <a:t> </a:t>
            </a:r>
            <a:r>
              <a:rPr lang="es-ES" altLang="ja-JP" dirty="0" err="1">
                <a:effectLst/>
              </a:rPr>
              <a:t>types</a:t>
            </a:r>
            <a:r>
              <a:rPr lang="es-ES" altLang="ja-JP" dirty="0">
                <a:effectLst/>
              </a:rPr>
              <a:t> </a:t>
            </a:r>
            <a:r>
              <a:rPr lang="es-ES" altLang="ja-JP" dirty="0" err="1">
                <a:effectLst/>
              </a:rPr>
              <a:t>of</a:t>
            </a:r>
            <a:r>
              <a:rPr lang="es-ES" altLang="ja-JP" dirty="0">
                <a:effectLst/>
              </a:rPr>
              <a:t> </a:t>
            </a:r>
            <a:r>
              <a:rPr lang="es-ES" altLang="ja-JP" dirty="0" err="1">
                <a:effectLst/>
              </a:rPr>
              <a:t>emotions</a:t>
            </a:r>
            <a:r>
              <a:rPr lang="es-ES" altLang="ja-JP" dirty="0">
                <a:effectLst/>
              </a:rPr>
              <a:t> </a:t>
            </a:r>
            <a:r>
              <a:rPr lang="es-ES" altLang="ja-JP" dirty="0" err="1">
                <a:effectLst/>
              </a:rPr>
              <a:t>or</a:t>
            </a:r>
            <a:r>
              <a:rPr lang="es-ES" altLang="ja-JP" dirty="0">
                <a:effectLst/>
              </a:rPr>
              <a:t> </a:t>
            </a:r>
            <a:r>
              <a:rPr lang="es-ES" altLang="ja-JP" dirty="0" err="1">
                <a:effectLst/>
              </a:rPr>
              <a:t>experiences</a:t>
            </a:r>
            <a:r>
              <a:rPr lang="es-ES" altLang="ja-JP" dirty="0">
                <a:effectLst/>
              </a:rPr>
              <a:t> </a:t>
            </a:r>
            <a:r>
              <a:rPr lang="es-ES" altLang="ja-JP" dirty="0" err="1">
                <a:effectLst/>
              </a:rPr>
              <a:t>like</a:t>
            </a:r>
            <a:r>
              <a:rPr lang="es-ES" altLang="ja-JP" dirty="0">
                <a:effectLst/>
              </a:rPr>
              <a:t> "ROMANCE," "NOSTALGIA," "FUN," "DISCOVERY," and "ADVENTURE"11....</a:t>
            </a:r>
          </a:p>
          <a:p>
            <a:pPr algn="l"/>
            <a:r>
              <a:rPr lang="es-ES" altLang="ja-JP" dirty="0">
                <a:effectLst/>
              </a:rPr>
              <a:t>•</a:t>
            </a:r>
          </a:p>
          <a:p>
            <a:r>
              <a:rPr lang="es-ES" altLang="ja-JP" b="1" dirty="0" err="1">
                <a:effectLst/>
              </a:rPr>
              <a:t>Visualization</a:t>
            </a:r>
            <a:r>
              <a:rPr lang="es-ES" altLang="ja-JP" b="1" dirty="0">
                <a:effectLst/>
              </a:rPr>
              <a:t> </a:t>
            </a:r>
            <a:r>
              <a:rPr lang="es-ES" altLang="ja-JP" b="1" dirty="0" err="1">
                <a:effectLst/>
              </a:rPr>
              <a:t>of</a:t>
            </a:r>
            <a:r>
              <a:rPr lang="es-ES" altLang="ja-JP" b="1" dirty="0">
                <a:effectLst/>
              </a:rPr>
              <a:t> Human "</a:t>
            </a:r>
            <a:r>
              <a:rPr lang="es-ES" altLang="ja-JP" b="1" dirty="0" err="1">
                <a:effectLst/>
              </a:rPr>
              <a:t>Layers</a:t>
            </a:r>
            <a:r>
              <a:rPr lang="es-ES" altLang="ja-JP" b="1" dirty="0">
                <a:effectLst/>
              </a:rPr>
              <a:t>":</a:t>
            </a:r>
            <a:r>
              <a:rPr lang="es-ES" altLang="ja-JP" dirty="0">
                <a:effectLst/>
              </a:rPr>
              <a:t> </a:t>
            </a:r>
            <a:r>
              <a:rPr lang="es-ES" altLang="ja-JP" dirty="0" err="1">
                <a:effectLst/>
              </a:rPr>
              <a:t>The</a:t>
            </a:r>
            <a:r>
              <a:rPr lang="es-ES" altLang="ja-JP" dirty="0">
                <a:effectLst/>
              </a:rPr>
              <a:t> </a:t>
            </a:r>
            <a:r>
              <a:rPr lang="es-ES" altLang="ja-JP" dirty="0" err="1">
                <a:effectLst/>
              </a:rPr>
              <a:t>map</a:t>
            </a:r>
            <a:r>
              <a:rPr lang="es-ES" altLang="ja-JP" dirty="0">
                <a:effectLst/>
              </a:rPr>
              <a:t> </a:t>
            </a:r>
            <a:r>
              <a:rPr lang="es-ES" altLang="ja-JP" dirty="0" err="1">
                <a:effectLst/>
              </a:rPr>
              <a:t>will</a:t>
            </a:r>
            <a:r>
              <a:rPr lang="es-ES" altLang="ja-JP" dirty="0">
                <a:effectLst/>
              </a:rPr>
              <a:t> </a:t>
            </a:r>
            <a:r>
              <a:rPr lang="es-ES" altLang="ja-JP" dirty="0" err="1">
                <a:effectLst/>
              </a:rPr>
              <a:t>represent</a:t>
            </a:r>
            <a:r>
              <a:rPr lang="es-ES" altLang="ja-JP" dirty="0">
                <a:effectLst/>
              </a:rPr>
              <a:t> </a:t>
            </a:r>
            <a:r>
              <a:rPr lang="es-ES" altLang="ja-JP" dirty="0" err="1">
                <a:effectLst/>
              </a:rPr>
              <a:t>the</a:t>
            </a:r>
            <a:r>
              <a:rPr lang="es-ES" altLang="ja-JP" dirty="0">
                <a:effectLst/>
              </a:rPr>
              <a:t> </a:t>
            </a:r>
            <a:r>
              <a:rPr lang="es-ES" altLang="ja-JP" dirty="0" err="1">
                <a:effectLst/>
              </a:rPr>
              <a:t>accumulation</a:t>
            </a:r>
            <a:r>
              <a:rPr lang="es-ES" altLang="ja-JP" dirty="0">
                <a:effectLst/>
              </a:rPr>
              <a:t> </a:t>
            </a:r>
            <a:r>
              <a:rPr lang="es-ES" altLang="ja-JP" dirty="0" err="1">
                <a:effectLst/>
              </a:rPr>
              <a:t>of</a:t>
            </a:r>
            <a:r>
              <a:rPr lang="es-ES" altLang="ja-JP" dirty="0">
                <a:effectLst/>
              </a:rPr>
              <a:t> "layers"13... </a:t>
            </a:r>
            <a:r>
              <a:rPr lang="es-ES" altLang="ja-JP" dirty="0" err="1">
                <a:effectLst/>
              </a:rPr>
              <a:t>from</a:t>
            </a:r>
            <a:r>
              <a:rPr lang="es-ES" altLang="ja-JP" dirty="0">
                <a:effectLst/>
              </a:rPr>
              <a:t> </a:t>
            </a:r>
            <a:r>
              <a:rPr lang="es-ES" altLang="ja-JP" dirty="0" err="1">
                <a:effectLst/>
              </a:rPr>
              <a:t>people's</a:t>
            </a:r>
            <a:r>
              <a:rPr lang="es-ES" altLang="ja-JP" dirty="0">
                <a:effectLst/>
              </a:rPr>
              <a:t> </a:t>
            </a:r>
            <a:r>
              <a:rPr lang="es-ES" altLang="ja-JP" dirty="0" err="1">
                <a:effectLst/>
              </a:rPr>
              <a:t>lives</a:t>
            </a:r>
            <a:r>
              <a:rPr lang="es-ES" altLang="ja-JP" dirty="0">
                <a:effectLst/>
              </a:rPr>
              <a:t>, </a:t>
            </a:r>
            <a:r>
              <a:rPr lang="es-ES" altLang="ja-JP" dirty="0" err="1">
                <a:effectLst/>
              </a:rPr>
              <a:t>such</a:t>
            </a:r>
            <a:r>
              <a:rPr lang="es-ES" altLang="ja-JP" dirty="0">
                <a:effectLst/>
              </a:rPr>
              <a:t> as </a:t>
            </a:r>
            <a:r>
              <a:rPr lang="es-ES" altLang="ja-JP" dirty="0" err="1">
                <a:effectLst/>
              </a:rPr>
              <a:t>history</a:t>
            </a:r>
            <a:r>
              <a:rPr lang="es-ES" altLang="ja-JP" dirty="0">
                <a:effectLst/>
              </a:rPr>
              <a:t>, </a:t>
            </a:r>
            <a:r>
              <a:rPr lang="es-ES" altLang="ja-JP" dirty="0" err="1">
                <a:effectLst/>
              </a:rPr>
              <a:t>decisions</a:t>
            </a:r>
            <a:r>
              <a:rPr lang="es-ES" altLang="ja-JP" dirty="0">
                <a:effectLst/>
              </a:rPr>
              <a:t>, </a:t>
            </a:r>
            <a:r>
              <a:rPr lang="es-ES" altLang="ja-JP" dirty="0" err="1">
                <a:effectLst/>
              </a:rPr>
              <a:t>emotions</a:t>
            </a:r>
            <a:r>
              <a:rPr lang="es-ES" altLang="ja-JP" dirty="0">
                <a:effectLst/>
              </a:rPr>
              <a:t>, and </a:t>
            </a:r>
            <a:r>
              <a:rPr lang="es-ES" altLang="ja-JP" dirty="0" err="1">
                <a:effectLst/>
              </a:rPr>
              <a:t>experiences</a:t>
            </a:r>
            <a:r>
              <a:rPr lang="es-ES" altLang="ja-JP" dirty="0">
                <a:effectLst/>
              </a:rPr>
              <a:t>, </a:t>
            </a:r>
            <a:r>
              <a:rPr lang="es-ES" altLang="ja-JP" dirty="0" err="1">
                <a:effectLst/>
              </a:rPr>
              <a:t>visualizing</a:t>
            </a:r>
            <a:r>
              <a:rPr lang="es-ES" altLang="ja-JP" dirty="0">
                <a:effectLst/>
              </a:rPr>
              <a:t> "</a:t>
            </a:r>
            <a:r>
              <a:rPr lang="es-ES" altLang="ja-JP" b="1" dirty="0" err="1">
                <a:effectLst/>
              </a:rPr>
              <a:t>what</a:t>
            </a:r>
            <a:r>
              <a:rPr lang="es-ES" altLang="ja-JP" b="1" dirty="0">
                <a:effectLst/>
              </a:rPr>
              <a:t> </a:t>
            </a:r>
            <a:r>
              <a:rPr lang="es-ES" altLang="ja-JP" b="1" dirty="0" err="1">
                <a:effectLst/>
              </a:rPr>
              <a:t>cannot</a:t>
            </a:r>
            <a:r>
              <a:rPr lang="es-ES" altLang="ja-JP" b="1" dirty="0">
                <a:effectLst/>
              </a:rPr>
              <a:t> be </a:t>
            </a:r>
            <a:r>
              <a:rPr lang="es-ES" altLang="ja-JP" b="1" dirty="0" err="1">
                <a:effectLst/>
              </a:rPr>
              <a:t>seen</a:t>
            </a:r>
            <a:r>
              <a:rPr lang="es-ES" altLang="ja-JP" b="1" dirty="0">
                <a:effectLst/>
              </a:rPr>
              <a:t> </a:t>
            </a:r>
            <a:r>
              <a:rPr lang="es-ES" altLang="ja-JP" b="1" dirty="0" err="1">
                <a:effectLst/>
              </a:rPr>
              <a:t>through</a:t>
            </a:r>
            <a:r>
              <a:rPr lang="es-ES" altLang="ja-JP" b="1" dirty="0">
                <a:effectLst/>
              </a:rPr>
              <a:t> data </a:t>
            </a:r>
            <a:r>
              <a:rPr lang="es-ES" altLang="ja-JP" b="1" dirty="0" err="1">
                <a:effectLst/>
              </a:rPr>
              <a:t>analysis</a:t>
            </a:r>
            <a:r>
              <a:rPr lang="es-ES" altLang="ja-JP" b="1" dirty="0">
                <a:effectLst/>
              </a:rPr>
              <a:t> alone</a:t>
            </a:r>
            <a:r>
              <a:rPr lang="es-ES" altLang="ja-JP" dirty="0">
                <a:effectLst/>
              </a:rPr>
              <a:t>"2....</a:t>
            </a:r>
          </a:p>
        </p:txBody>
      </p:sp>
      <p:pic>
        <p:nvPicPr>
          <p:cNvPr id="7" name="図 6">
            <a:extLst>
              <a:ext uri="{FF2B5EF4-FFF2-40B4-BE49-F238E27FC236}">
                <a16:creationId xmlns:a16="http://schemas.microsoft.com/office/drawing/2014/main" id="{650B1487-C6B4-05A6-8C37-14C82054D4EF}"/>
              </a:ext>
            </a:extLst>
          </p:cNvPr>
          <p:cNvPicPr>
            <a:picLocks noChangeAspect="1"/>
          </p:cNvPicPr>
          <p:nvPr/>
        </p:nvPicPr>
        <p:blipFill rotWithShape="1">
          <a:blip r:embed="rId2">
            <a:alphaModFix amt="15000"/>
          </a:blip>
          <a:srcRect l="9606" t="12305" r="26206" b="13624"/>
          <a:stretch/>
        </p:blipFill>
        <p:spPr>
          <a:xfrm>
            <a:off x="-1" y="-1"/>
            <a:ext cx="12192000" cy="6858001"/>
          </a:xfrm>
          <a:prstGeom prst="rect">
            <a:avLst/>
          </a:prstGeom>
        </p:spPr>
      </p:pic>
      <p:sp>
        <p:nvSpPr>
          <p:cNvPr id="8" name="テキスト ボックス 7">
            <a:extLst>
              <a:ext uri="{FF2B5EF4-FFF2-40B4-BE49-F238E27FC236}">
                <a16:creationId xmlns:a16="http://schemas.microsoft.com/office/drawing/2014/main" id="{96DDE674-A772-9044-DEF5-6B974037D409}"/>
              </a:ext>
            </a:extLst>
          </p:cNvPr>
          <p:cNvSpPr txBox="1"/>
          <p:nvPr/>
        </p:nvSpPr>
        <p:spPr>
          <a:xfrm>
            <a:off x="478563" y="674400"/>
            <a:ext cx="11389144" cy="5509200"/>
          </a:xfrm>
          <a:prstGeom prst="rect">
            <a:avLst/>
          </a:prstGeom>
          <a:noFill/>
        </p:spPr>
        <p:txBody>
          <a:bodyPr wrap="square">
            <a:spAutoFit/>
          </a:bodyPr>
          <a:lstStyle/>
          <a:p>
            <a:r>
              <a:rPr lang="ja-JP" altLang="es-ES" sz="2800" b="1">
                <a:effectLst/>
              </a:rPr>
              <a:t>「</a:t>
            </a:r>
            <a:r>
              <a:rPr lang="es-ES" altLang="ja-JP" sz="2800" b="1" dirty="0" err="1">
                <a:effectLst/>
              </a:rPr>
              <a:t>MeMOriA</a:t>
            </a:r>
            <a:r>
              <a:rPr lang="ja-JP" altLang="es-ES" sz="2800" b="1">
                <a:effectLst/>
              </a:rPr>
              <a:t>」</a:t>
            </a:r>
            <a:r>
              <a:rPr lang="ja-JP" altLang="en-US" sz="2800" b="1">
                <a:effectLst/>
              </a:rPr>
              <a:t>プロジェクトと「</a:t>
            </a:r>
            <a:r>
              <a:rPr lang="es-ES" altLang="ja-JP" sz="2800" b="1" dirty="0">
                <a:effectLst/>
              </a:rPr>
              <a:t>KISEKI MAP</a:t>
            </a:r>
            <a:r>
              <a:rPr lang="ja-JP" altLang="es-ES" sz="2800" b="1">
                <a:effectLst/>
              </a:rPr>
              <a:t>」</a:t>
            </a:r>
            <a:r>
              <a:rPr lang="ja-JP" altLang="en-US" sz="2800" b="1">
                <a:effectLst/>
              </a:rPr>
              <a:t>の概要</a:t>
            </a:r>
            <a:endParaRPr lang="en-US" altLang="ja-JP" sz="2800" b="1" dirty="0">
              <a:effectLst/>
            </a:endParaRPr>
          </a:p>
          <a:p>
            <a:endParaRPr lang="ja-JP" altLang="en-US">
              <a:effectLst/>
            </a:endParaRPr>
          </a:p>
          <a:p>
            <a:r>
              <a:rPr lang="ja-JP" altLang="en-US">
                <a:effectLst/>
              </a:rPr>
              <a:t>プロジェクト名「</a:t>
            </a:r>
            <a:r>
              <a:rPr lang="es-ES" altLang="ja-JP" dirty="0" err="1">
                <a:effectLst/>
              </a:rPr>
              <a:t>MeMOriA</a:t>
            </a:r>
            <a:r>
              <a:rPr lang="es-ES" altLang="ja-JP" dirty="0">
                <a:effectLst/>
              </a:rPr>
              <a:t>(</a:t>
            </a:r>
            <a:r>
              <a:rPr lang="ja-JP" altLang="en-US">
                <a:effectLst/>
              </a:rPr>
              <a:t>思い出</a:t>
            </a:r>
            <a:r>
              <a:rPr lang="en-US" altLang="ja-JP" dirty="0">
                <a:effectLst/>
              </a:rPr>
              <a:t>)</a:t>
            </a:r>
            <a:r>
              <a:rPr lang="ja-JP" altLang="es-ES">
                <a:effectLst/>
              </a:rPr>
              <a:t>」</a:t>
            </a:r>
            <a:r>
              <a:rPr lang="ja-JP" altLang="en-US">
                <a:effectLst/>
              </a:rPr>
              <a:t>は、人々の「記憶（</a:t>
            </a:r>
            <a:r>
              <a:rPr lang="es-ES" altLang="ja-JP" dirty="0">
                <a:effectLst/>
              </a:rPr>
              <a:t>Memo</a:t>
            </a:r>
            <a:r>
              <a:rPr lang="ja-JP" altLang="es-ES">
                <a:effectLst/>
              </a:rPr>
              <a:t>）」</a:t>
            </a:r>
            <a:r>
              <a:rPr lang="ja-JP" altLang="en-US">
                <a:effectLst/>
              </a:rPr>
              <a:t>を「新たなより本質的な</a:t>
            </a:r>
            <a:r>
              <a:rPr lang="es-ES" altLang="ja-JP" dirty="0">
                <a:effectLst/>
              </a:rPr>
              <a:t>data</a:t>
            </a:r>
            <a:r>
              <a:rPr lang="ja-JP" altLang="en-US">
                <a:effectLst/>
              </a:rPr>
              <a:t>情報、計測値（メモリ、目盛り）」として扱い、そこから</a:t>
            </a:r>
            <a:r>
              <a:rPr lang="ja-JP" altLang="en-US" b="1">
                <a:effectLst/>
              </a:rPr>
              <a:t>新たな地図体験</a:t>
            </a:r>
            <a:r>
              <a:rPr lang="ja-JP" altLang="en-US">
                <a:effectLst/>
              </a:rPr>
              <a:t>が「生まれる（</a:t>
            </a:r>
            <a:r>
              <a:rPr lang="es-ES" altLang="ja-JP" dirty="0">
                <a:effectLst/>
              </a:rPr>
              <a:t>Ori</a:t>
            </a:r>
            <a:r>
              <a:rPr lang="ja-JP" altLang="es-ES">
                <a:effectLst/>
              </a:rPr>
              <a:t>）」</a:t>
            </a:r>
            <a:r>
              <a:rPr lang="ja-JP" altLang="en-US">
                <a:effectLst/>
              </a:rPr>
              <a:t>という意味を込めた造語です。</a:t>
            </a:r>
            <a:endParaRPr lang="en-US" altLang="ja-JP" dirty="0">
              <a:effectLst/>
            </a:endParaRPr>
          </a:p>
          <a:p>
            <a:endParaRPr lang="ja-JP" altLang="en-US">
              <a:effectLst/>
            </a:endParaRPr>
          </a:p>
          <a:p>
            <a:r>
              <a:rPr lang="ja-JP" altLang="en-US" b="1">
                <a:effectLst/>
              </a:rPr>
              <a:t>第一弾サービスである「</a:t>
            </a:r>
            <a:r>
              <a:rPr lang="es-ES" altLang="ja-JP" b="1" dirty="0">
                <a:effectLst/>
              </a:rPr>
              <a:t>KISEKI MAP</a:t>
            </a:r>
            <a:r>
              <a:rPr lang="ja-JP" altLang="es-ES" b="1">
                <a:effectLst/>
              </a:rPr>
              <a:t>」</a:t>
            </a:r>
            <a:r>
              <a:rPr lang="ja-JP" altLang="en-US" b="1">
                <a:effectLst/>
              </a:rPr>
              <a:t>は、「人生という奇跡」「人生の軌跡」「出会いや発見のキセキ」をテーマに、以下の点を重視した新しい地図のあり方を提案します。</a:t>
            </a:r>
          </a:p>
          <a:p>
            <a:pPr algn="l"/>
            <a:endParaRPr lang="en-US" altLang="ja-JP" dirty="0">
              <a:effectLst/>
            </a:endParaRPr>
          </a:p>
          <a:p>
            <a:pPr algn="l"/>
            <a:r>
              <a:rPr lang="ja-JP" altLang="en-US" b="1">
                <a:effectLst/>
              </a:rPr>
              <a:t>素材は人々の思い出、体験、感情：</a:t>
            </a:r>
            <a:r>
              <a:rPr lang="ja-JP" altLang="en-US">
                <a:effectLst/>
              </a:rPr>
              <a:t> </a:t>
            </a:r>
            <a:endParaRPr lang="en-US" altLang="ja-JP" dirty="0">
              <a:effectLst/>
            </a:endParaRPr>
          </a:p>
          <a:p>
            <a:pPr algn="l"/>
            <a:r>
              <a:rPr lang="ja-JP" altLang="en-US">
                <a:effectLst/>
              </a:rPr>
              <a:t>単なる地理情報ではなく、「人々の重ねてきた思い出、体験」を地図制作の材料とします。</a:t>
            </a:r>
          </a:p>
          <a:p>
            <a:pPr algn="l"/>
            <a:endParaRPr lang="en-US" altLang="ja-JP" dirty="0">
              <a:effectLst/>
            </a:endParaRPr>
          </a:p>
          <a:p>
            <a:r>
              <a:rPr lang="ja-JP" altLang="en-US" b="1">
                <a:effectLst/>
              </a:rPr>
              <a:t>感情で選ぶ新しいルート設計：</a:t>
            </a:r>
            <a:r>
              <a:rPr lang="ja-JP" altLang="en-US">
                <a:effectLst/>
              </a:rPr>
              <a:t> </a:t>
            </a:r>
            <a:endParaRPr lang="en-US" altLang="ja-JP" dirty="0">
              <a:effectLst/>
            </a:endParaRPr>
          </a:p>
          <a:p>
            <a:r>
              <a:rPr lang="ja-JP" altLang="en-US">
                <a:effectLst/>
              </a:rPr>
              <a:t>「</a:t>
            </a:r>
            <a:r>
              <a:rPr lang="es-ES" altLang="ja-JP" dirty="0">
                <a:effectLst/>
              </a:rPr>
              <a:t>ROMANCE</a:t>
            </a:r>
            <a:r>
              <a:rPr lang="ja-JP" altLang="es-ES">
                <a:effectLst/>
              </a:rPr>
              <a:t>」「</a:t>
            </a:r>
            <a:r>
              <a:rPr lang="es-ES" altLang="ja-JP" dirty="0">
                <a:effectLst/>
              </a:rPr>
              <a:t>NOSTALGIA</a:t>
            </a:r>
            <a:r>
              <a:rPr lang="ja-JP" altLang="es-ES">
                <a:effectLst/>
              </a:rPr>
              <a:t>」「</a:t>
            </a:r>
            <a:r>
              <a:rPr lang="es-ES" altLang="ja-JP" dirty="0">
                <a:effectLst/>
              </a:rPr>
              <a:t>FUN</a:t>
            </a:r>
            <a:r>
              <a:rPr lang="ja-JP" altLang="es-ES">
                <a:effectLst/>
              </a:rPr>
              <a:t>」「</a:t>
            </a:r>
            <a:r>
              <a:rPr lang="es-ES" altLang="ja-JP" dirty="0">
                <a:effectLst/>
              </a:rPr>
              <a:t>DISCOVERY</a:t>
            </a:r>
            <a:r>
              <a:rPr lang="ja-JP" altLang="es-ES">
                <a:effectLst/>
              </a:rPr>
              <a:t>」「</a:t>
            </a:r>
            <a:r>
              <a:rPr lang="es-ES" altLang="ja-JP" dirty="0">
                <a:effectLst/>
              </a:rPr>
              <a:t>ADVENTURE</a:t>
            </a:r>
            <a:r>
              <a:rPr lang="ja-JP" altLang="es-ES">
                <a:effectLst/>
              </a:rPr>
              <a:t>」</a:t>
            </a:r>
            <a:r>
              <a:rPr lang="ja-JP" altLang="en-US">
                <a:effectLst/>
              </a:rPr>
              <a:t>といった感情や体験の種類でルートを検索できる「感情でルートを選べる</a:t>
            </a:r>
            <a:r>
              <a:rPr lang="es-ES" altLang="ja-JP" dirty="0">
                <a:effectLst/>
              </a:rPr>
              <a:t>MAP</a:t>
            </a:r>
            <a:r>
              <a:rPr lang="ja-JP" altLang="es-ES">
                <a:effectLst/>
              </a:rPr>
              <a:t>」</a:t>
            </a:r>
            <a:r>
              <a:rPr lang="ja-JP" altLang="en-US">
                <a:effectLst/>
              </a:rPr>
              <a:t>を構想しています。</a:t>
            </a:r>
          </a:p>
          <a:p>
            <a:endParaRPr lang="en-US" altLang="ja-JP" b="1" dirty="0">
              <a:effectLst/>
            </a:endParaRPr>
          </a:p>
          <a:p>
            <a:r>
              <a:rPr lang="ja-JP" altLang="en-US" b="1">
                <a:effectLst/>
              </a:rPr>
              <a:t>人間的な「層」の可視化：</a:t>
            </a:r>
            <a:r>
              <a:rPr lang="ja-JP" altLang="en-US">
                <a:effectLst/>
              </a:rPr>
              <a:t> </a:t>
            </a:r>
            <a:endParaRPr lang="en-US" altLang="ja-JP" dirty="0">
              <a:effectLst/>
            </a:endParaRPr>
          </a:p>
          <a:p>
            <a:r>
              <a:rPr lang="ja-JP" altLang="en-US">
                <a:effectLst/>
              </a:rPr>
              <a:t>地図を、歴史、決断、感情、経験といった人々の人生の「層（</a:t>
            </a:r>
            <a:r>
              <a:rPr lang="es-ES" altLang="ja-JP" dirty="0" err="1">
                <a:effectLst/>
              </a:rPr>
              <a:t>layer</a:t>
            </a:r>
            <a:r>
              <a:rPr lang="ja-JP" altLang="es-ES">
                <a:effectLst/>
              </a:rPr>
              <a:t>）」</a:t>
            </a:r>
            <a:r>
              <a:rPr lang="ja-JP" altLang="en-US">
                <a:effectLst/>
              </a:rPr>
              <a:t>が重なり合ったものとして表現し、「データ分析だけでは見えないもの」を可視化します。</a:t>
            </a:r>
            <a:endParaRPr lang="ja-JP" altLang="en-US"/>
          </a:p>
        </p:txBody>
      </p:sp>
    </p:spTree>
    <p:extLst>
      <p:ext uri="{BB962C8B-B14F-4D97-AF65-F5344CB8AC3E}">
        <p14:creationId xmlns:p14="http://schemas.microsoft.com/office/powerpoint/2010/main" val="18987937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3854</Words>
  <Application>Microsoft Macintosh PowerPoint</Application>
  <PresentationFormat>ワイド画面</PresentationFormat>
  <Paragraphs>231</Paragraphs>
  <Slides>14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FOT-Rodin ProN DB</vt:lpstr>
      <vt:lpstr>VDL-LogoG R</vt:lpstr>
      <vt:lpstr>游ゴシック</vt:lpstr>
      <vt:lpstr>游ゴシック Light</vt:lpstr>
      <vt:lpstr>Arial</vt:lpstr>
      <vt:lpstr>Century Gothic</vt:lpstr>
      <vt:lpstr>Helvetica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祐三子 大坪</dc:creator>
  <cp:lastModifiedBy>祐三子 大坪</cp:lastModifiedBy>
  <cp:revision>13</cp:revision>
  <dcterms:created xsi:type="dcterms:W3CDTF">2025-05-31T01:15:52Z</dcterms:created>
  <dcterms:modified xsi:type="dcterms:W3CDTF">2025-05-31T02:55:12Z</dcterms:modified>
</cp:coreProperties>
</file>